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C8B2C-59A3-4A12-B98A-F9E511A88279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FBDFA-825C-4F4E-95AC-96D3E3E276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789844" y="796040"/>
            <a:ext cx="2863753" cy="709536"/>
            <a:chOff x="1789844" y="796040"/>
            <a:chExt cx="2863753" cy="709536"/>
          </a:xfrm>
        </p:grpSpPr>
        <p:sp>
          <p:nvSpPr>
            <p:cNvPr id="2" name="Freeform 1"/>
            <p:cNvSpPr/>
            <p:nvPr/>
          </p:nvSpPr>
          <p:spPr>
            <a:xfrm>
              <a:off x="1789844" y="843882"/>
              <a:ext cx="532915" cy="661694"/>
            </a:xfrm>
            <a:custGeom>
              <a:avLst/>
              <a:gdLst/>
              <a:ahLst/>
              <a:cxnLst/>
              <a:rect l="0" t="0" r="0" b="0"/>
              <a:pathLst>
                <a:path w="532915" h="661694">
                  <a:moveTo>
                    <a:pt x="0" y="19454"/>
                  </a:moveTo>
                  <a:lnTo>
                    <a:pt x="58617" y="19454"/>
                  </a:lnTo>
                  <a:lnTo>
                    <a:pt x="121196" y="26690"/>
                  </a:lnTo>
                  <a:lnTo>
                    <a:pt x="172521" y="29007"/>
                  </a:lnTo>
                  <a:lnTo>
                    <a:pt x="224772" y="28524"/>
                  </a:lnTo>
                  <a:lnTo>
                    <a:pt x="277299" y="22662"/>
                  </a:lnTo>
                  <a:lnTo>
                    <a:pt x="328738" y="19235"/>
                  </a:lnTo>
                  <a:lnTo>
                    <a:pt x="391753" y="11309"/>
                  </a:lnTo>
                  <a:lnTo>
                    <a:pt x="454590" y="3807"/>
                  </a:lnTo>
                  <a:lnTo>
                    <a:pt x="497861" y="0"/>
                  </a:lnTo>
                  <a:lnTo>
                    <a:pt x="519969" y="5349"/>
                  </a:lnTo>
                  <a:lnTo>
                    <a:pt x="529140" y="10051"/>
                  </a:lnTo>
                  <a:lnTo>
                    <a:pt x="532914" y="17865"/>
                  </a:lnTo>
                  <a:lnTo>
                    <a:pt x="530869" y="39025"/>
                  </a:lnTo>
                  <a:lnTo>
                    <a:pt x="517728" y="81162"/>
                  </a:lnTo>
                  <a:lnTo>
                    <a:pt x="479176" y="138557"/>
                  </a:lnTo>
                  <a:lnTo>
                    <a:pt x="447422" y="194236"/>
                  </a:lnTo>
                  <a:lnTo>
                    <a:pt x="423602" y="245312"/>
                  </a:lnTo>
                  <a:lnTo>
                    <a:pt x="397750" y="302964"/>
                  </a:lnTo>
                  <a:lnTo>
                    <a:pt x="365851" y="363502"/>
                  </a:lnTo>
                  <a:lnTo>
                    <a:pt x="344507" y="419090"/>
                  </a:lnTo>
                  <a:lnTo>
                    <a:pt x="315006" y="472121"/>
                  </a:lnTo>
                  <a:lnTo>
                    <a:pt x="285120" y="535346"/>
                  </a:lnTo>
                  <a:lnTo>
                    <a:pt x="259598" y="595228"/>
                  </a:lnTo>
                  <a:lnTo>
                    <a:pt x="239709" y="636865"/>
                  </a:lnTo>
                  <a:lnTo>
                    <a:pt x="221099" y="661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95212" y="148451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70526" y="807983"/>
              <a:ext cx="277454" cy="660545"/>
            </a:xfrm>
            <a:custGeom>
              <a:avLst/>
              <a:gdLst/>
              <a:ahLst/>
              <a:cxnLst/>
              <a:rect l="0" t="0" r="0" b="0"/>
              <a:pathLst>
                <a:path w="277454" h="660545">
                  <a:moveTo>
                    <a:pt x="277453" y="97467"/>
                  </a:moveTo>
                  <a:lnTo>
                    <a:pt x="239079" y="141430"/>
                  </a:lnTo>
                  <a:lnTo>
                    <a:pt x="212117" y="198706"/>
                  </a:lnTo>
                  <a:lnTo>
                    <a:pt x="191367" y="252516"/>
                  </a:lnTo>
                  <a:lnTo>
                    <a:pt x="172386" y="307658"/>
                  </a:lnTo>
                  <a:lnTo>
                    <a:pt x="153479" y="360630"/>
                  </a:lnTo>
                  <a:lnTo>
                    <a:pt x="129135" y="412143"/>
                  </a:lnTo>
                  <a:lnTo>
                    <a:pt x="107386" y="472101"/>
                  </a:lnTo>
                  <a:lnTo>
                    <a:pt x="101111" y="523545"/>
                  </a:lnTo>
                  <a:lnTo>
                    <a:pt x="100160" y="587000"/>
                  </a:lnTo>
                  <a:lnTo>
                    <a:pt x="108198" y="628039"/>
                  </a:lnTo>
                  <a:lnTo>
                    <a:pt x="118781" y="647572"/>
                  </a:lnTo>
                  <a:lnTo>
                    <a:pt x="128388" y="653717"/>
                  </a:lnTo>
                  <a:lnTo>
                    <a:pt x="154660" y="660544"/>
                  </a:lnTo>
                  <a:lnTo>
                    <a:pt x="176475" y="657339"/>
                  </a:lnTo>
                  <a:lnTo>
                    <a:pt x="195139" y="646946"/>
                  </a:lnTo>
                  <a:lnTo>
                    <a:pt x="224208" y="620195"/>
                  </a:lnTo>
                  <a:lnTo>
                    <a:pt x="255584" y="569826"/>
                  </a:lnTo>
                  <a:lnTo>
                    <a:pt x="267733" y="542541"/>
                  </a:lnTo>
                  <a:lnTo>
                    <a:pt x="273403" y="500872"/>
                  </a:lnTo>
                  <a:lnTo>
                    <a:pt x="265431" y="444871"/>
                  </a:lnTo>
                  <a:lnTo>
                    <a:pt x="256902" y="416815"/>
                  </a:lnTo>
                  <a:lnTo>
                    <a:pt x="222830" y="360677"/>
                  </a:lnTo>
                  <a:lnTo>
                    <a:pt x="165841" y="300065"/>
                  </a:lnTo>
                  <a:lnTo>
                    <a:pt x="107283" y="254114"/>
                  </a:lnTo>
                  <a:lnTo>
                    <a:pt x="46987" y="194250"/>
                  </a:lnTo>
                  <a:lnTo>
                    <a:pt x="20823" y="161239"/>
                  </a:lnTo>
                  <a:lnTo>
                    <a:pt x="1503" y="118643"/>
                  </a:lnTo>
                  <a:lnTo>
                    <a:pt x="0" y="97520"/>
                  </a:lnTo>
                  <a:lnTo>
                    <a:pt x="4402" y="76434"/>
                  </a:lnTo>
                  <a:lnTo>
                    <a:pt x="20034" y="46002"/>
                  </a:lnTo>
                  <a:lnTo>
                    <a:pt x="32803" y="29360"/>
                  </a:lnTo>
                  <a:lnTo>
                    <a:pt x="52516" y="17285"/>
                  </a:lnTo>
                  <a:lnTo>
                    <a:pt x="103300" y="0"/>
                  </a:lnTo>
                  <a:lnTo>
                    <a:pt x="150073" y="88"/>
                  </a:lnTo>
                  <a:lnTo>
                    <a:pt x="189798" y="7523"/>
                  </a:lnTo>
                  <a:lnTo>
                    <a:pt x="218206" y="22724"/>
                  </a:lnTo>
                  <a:lnTo>
                    <a:pt x="241441" y="47635"/>
                  </a:lnTo>
                  <a:lnTo>
                    <a:pt x="249749" y="67131"/>
                  </a:lnTo>
                  <a:lnTo>
                    <a:pt x="256396" y="97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7005" y="118972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08063" y="796040"/>
              <a:ext cx="474179" cy="591659"/>
            </a:xfrm>
            <a:custGeom>
              <a:avLst/>
              <a:gdLst/>
              <a:ahLst/>
              <a:cxnLst/>
              <a:rect l="0" t="0" r="0" b="0"/>
              <a:pathLst>
                <a:path w="474179" h="591659">
                  <a:moveTo>
                    <a:pt x="350693" y="14654"/>
                  </a:moveTo>
                  <a:lnTo>
                    <a:pt x="297666" y="0"/>
                  </a:lnTo>
                  <a:lnTo>
                    <a:pt x="239050" y="3267"/>
                  </a:lnTo>
                  <a:lnTo>
                    <a:pt x="188412" y="13100"/>
                  </a:lnTo>
                  <a:lnTo>
                    <a:pt x="137534" y="30311"/>
                  </a:lnTo>
                  <a:lnTo>
                    <a:pt x="80947" y="60207"/>
                  </a:lnTo>
                  <a:lnTo>
                    <a:pt x="25585" y="111908"/>
                  </a:lnTo>
                  <a:lnTo>
                    <a:pt x="6750" y="141736"/>
                  </a:lnTo>
                  <a:lnTo>
                    <a:pt x="2075" y="152018"/>
                  </a:lnTo>
                  <a:lnTo>
                    <a:pt x="0" y="172801"/>
                  </a:lnTo>
                  <a:lnTo>
                    <a:pt x="4146" y="192566"/>
                  </a:lnTo>
                  <a:lnTo>
                    <a:pt x="13788" y="209149"/>
                  </a:lnTo>
                  <a:lnTo>
                    <a:pt x="32112" y="221199"/>
                  </a:lnTo>
                  <a:lnTo>
                    <a:pt x="57023" y="229284"/>
                  </a:lnTo>
                  <a:lnTo>
                    <a:pt x="103933" y="235006"/>
                  </a:lnTo>
                  <a:lnTo>
                    <a:pt x="153707" y="242420"/>
                  </a:lnTo>
                  <a:lnTo>
                    <a:pt x="213040" y="248638"/>
                  </a:lnTo>
                  <a:lnTo>
                    <a:pt x="275409" y="260784"/>
                  </a:lnTo>
                  <a:lnTo>
                    <a:pt x="335649" y="284024"/>
                  </a:lnTo>
                  <a:lnTo>
                    <a:pt x="395535" y="325730"/>
                  </a:lnTo>
                  <a:lnTo>
                    <a:pt x="442689" y="384833"/>
                  </a:lnTo>
                  <a:lnTo>
                    <a:pt x="467391" y="439635"/>
                  </a:lnTo>
                  <a:lnTo>
                    <a:pt x="474178" y="481516"/>
                  </a:lnTo>
                  <a:lnTo>
                    <a:pt x="465010" y="523560"/>
                  </a:lnTo>
                  <a:lnTo>
                    <a:pt x="450634" y="545381"/>
                  </a:lnTo>
                  <a:lnTo>
                    <a:pt x="419689" y="570819"/>
                  </a:lnTo>
                  <a:lnTo>
                    <a:pt x="393057" y="583543"/>
                  </a:lnTo>
                  <a:lnTo>
                    <a:pt x="344008" y="590705"/>
                  </a:lnTo>
                  <a:lnTo>
                    <a:pt x="286711" y="591658"/>
                  </a:lnTo>
                  <a:lnTo>
                    <a:pt x="234510" y="585051"/>
                  </a:lnTo>
                  <a:lnTo>
                    <a:pt x="173047" y="568937"/>
                  </a:lnTo>
                  <a:lnTo>
                    <a:pt x="122362" y="551579"/>
                  </a:lnTo>
                  <a:lnTo>
                    <a:pt x="98009" y="541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44389" y="1198428"/>
              <a:ext cx="309208" cy="222920"/>
            </a:xfrm>
            <a:custGeom>
              <a:avLst/>
              <a:gdLst/>
              <a:ahLst/>
              <a:cxnLst/>
              <a:rect l="0" t="0" r="0" b="0"/>
              <a:pathLst>
                <a:path w="309208" h="222920">
                  <a:moveTo>
                    <a:pt x="161808" y="86048"/>
                  </a:moveTo>
                  <a:lnTo>
                    <a:pt x="167397" y="69281"/>
                  </a:lnTo>
                  <a:lnTo>
                    <a:pt x="167021" y="51690"/>
                  </a:lnTo>
                  <a:lnTo>
                    <a:pt x="161785" y="33343"/>
                  </a:lnTo>
                  <a:lnTo>
                    <a:pt x="151659" y="17390"/>
                  </a:lnTo>
                  <a:lnTo>
                    <a:pt x="136240" y="5621"/>
                  </a:lnTo>
                  <a:lnTo>
                    <a:pt x="127215" y="844"/>
                  </a:lnTo>
                  <a:lnTo>
                    <a:pt x="117689" y="0"/>
                  </a:lnTo>
                  <a:lnTo>
                    <a:pt x="86344" y="9990"/>
                  </a:lnTo>
                  <a:lnTo>
                    <a:pt x="50281" y="28937"/>
                  </a:lnTo>
                  <a:lnTo>
                    <a:pt x="24908" y="56258"/>
                  </a:lnTo>
                  <a:lnTo>
                    <a:pt x="1291" y="107342"/>
                  </a:lnTo>
                  <a:lnTo>
                    <a:pt x="0" y="128267"/>
                  </a:lnTo>
                  <a:lnTo>
                    <a:pt x="8703" y="170297"/>
                  </a:lnTo>
                  <a:lnTo>
                    <a:pt x="23897" y="196279"/>
                  </a:lnTo>
                  <a:lnTo>
                    <a:pt x="32432" y="201649"/>
                  </a:lnTo>
                  <a:lnTo>
                    <a:pt x="54395" y="207616"/>
                  </a:lnTo>
                  <a:lnTo>
                    <a:pt x="87478" y="205386"/>
                  </a:lnTo>
                  <a:lnTo>
                    <a:pt x="119507" y="197317"/>
                  </a:lnTo>
                  <a:lnTo>
                    <a:pt x="137548" y="184634"/>
                  </a:lnTo>
                  <a:lnTo>
                    <a:pt x="174254" y="145044"/>
                  </a:lnTo>
                  <a:lnTo>
                    <a:pt x="184107" y="126307"/>
                  </a:lnTo>
                  <a:lnTo>
                    <a:pt x="188372" y="124586"/>
                  </a:lnTo>
                  <a:lnTo>
                    <a:pt x="192386" y="128117"/>
                  </a:lnTo>
                  <a:lnTo>
                    <a:pt x="232555" y="186358"/>
                  </a:lnTo>
                  <a:lnTo>
                    <a:pt x="258809" y="202857"/>
                  </a:lnTo>
                  <a:lnTo>
                    <a:pt x="309207" y="222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90120" y="736994"/>
            <a:ext cx="2058648" cy="715939"/>
            <a:chOff x="4690120" y="736994"/>
            <a:chExt cx="2058648" cy="715939"/>
          </a:xfrm>
        </p:grpSpPr>
        <p:sp>
          <p:nvSpPr>
            <p:cNvPr id="9" name="Freeform 8"/>
            <p:cNvSpPr/>
            <p:nvPr/>
          </p:nvSpPr>
          <p:spPr>
            <a:xfrm>
              <a:off x="4690120" y="736994"/>
              <a:ext cx="42753" cy="673825"/>
            </a:xfrm>
            <a:custGeom>
              <a:avLst/>
              <a:gdLst/>
              <a:ahLst/>
              <a:cxnLst/>
              <a:rect l="0" t="0" r="0" b="0"/>
              <a:pathLst>
                <a:path w="42753" h="673825">
                  <a:moveTo>
                    <a:pt x="5589" y="0"/>
                  </a:moveTo>
                  <a:lnTo>
                    <a:pt x="0" y="16768"/>
                  </a:lnTo>
                  <a:lnTo>
                    <a:pt x="4442" y="76752"/>
                  </a:lnTo>
                  <a:lnTo>
                    <a:pt x="13465" y="136087"/>
                  </a:lnTo>
                  <a:lnTo>
                    <a:pt x="15594" y="198457"/>
                  </a:lnTo>
                  <a:lnTo>
                    <a:pt x="21552" y="249745"/>
                  </a:lnTo>
                  <a:lnTo>
                    <a:pt x="26810" y="312242"/>
                  </a:lnTo>
                  <a:lnTo>
                    <a:pt x="33584" y="361318"/>
                  </a:lnTo>
                  <a:lnTo>
                    <a:pt x="36466" y="420415"/>
                  </a:lnTo>
                  <a:lnTo>
                    <a:pt x="37035" y="477149"/>
                  </a:lnTo>
                  <a:lnTo>
                    <a:pt x="37134" y="536131"/>
                  </a:lnTo>
                  <a:lnTo>
                    <a:pt x="42752" y="594292"/>
                  </a:lnTo>
                  <a:lnTo>
                    <a:pt x="38718" y="654902"/>
                  </a:lnTo>
                  <a:lnTo>
                    <a:pt x="37175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53637" y="1133881"/>
              <a:ext cx="222772" cy="234824"/>
            </a:xfrm>
            <a:custGeom>
              <a:avLst/>
              <a:gdLst/>
              <a:ahLst/>
              <a:cxnLst/>
              <a:rect l="0" t="0" r="0" b="0"/>
              <a:pathLst>
                <a:path w="222772" h="234824">
                  <a:moveTo>
                    <a:pt x="0" y="119010"/>
                  </a:moveTo>
                  <a:lnTo>
                    <a:pt x="48931" y="115890"/>
                  </a:lnTo>
                  <a:lnTo>
                    <a:pt x="108061" y="104356"/>
                  </a:lnTo>
                  <a:lnTo>
                    <a:pt x="167435" y="87343"/>
                  </a:lnTo>
                  <a:lnTo>
                    <a:pt x="187890" y="79199"/>
                  </a:lnTo>
                  <a:lnTo>
                    <a:pt x="204779" y="67781"/>
                  </a:lnTo>
                  <a:lnTo>
                    <a:pt x="216965" y="51788"/>
                  </a:lnTo>
                  <a:lnTo>
                    <a:pt x="221852" y="42610"/>
                  </a:lnTo>
                  <a:lnTo>
                    <a:pt x="222771" y="34151"/>
                  </a:lnTo>
                  <a:lnTo>
                    <a:pt x="217553" y="18514"/>
                  </a:lnTo>
                  <a:lnTo>
                    <a:pt x="204315" y="6885"/>
                  </a:lnTo>
                  <a:lnTo>
                    <a:pt x="195871" y="2146"/>
                  </a:lnTo>
                  <a:lnTo>
                    <a:pt x="177131" y="0"/>
                  </a:lnTo>
                  <a:lnTo>
                    <a:pt x="130915" y="8154"/>
                  </a:lnTo>
                  <a:lnTo>
                    <a:pt x="96112" y="23253"/>
                  </a:lnTo>
                  <a:lnTo>
                    <a:pt x="46359" y="72143"/>
                  </a:lnTo>
                  <a:lnTo>
                    <a:pt x="30374" y="99664"/>
                  </a:lnTo>
                  <a:lnTo>
                    <a:pt x="23817" y="135635"/>
                  </a:lnTo>
                  <a:lnTo>
                    <a:pt x="27464" y="170339"/>
                  </a:lnTo>
                  <a:lnTo>
                    <a:pt x="35993" y="189006"/>
                  </a:lnTo>
                  <a:lnTo>
                    <a:pt x="60532" y="220054"/>
                  </a:lnTo>
                  <a:lnTo>
                    <a:pt x="83445" y="228259"/>
                  </a:lnTo>
                  <a:lnTo>
                    <a:pt x="136870" y="234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9464" y="1094963"/>
              <a:ext cx="190599" cy="255342"/>
            </a:xfrm>
            <a:custGeom>
              <a:avLst/>
              <a:gdLst/>
              <a:ahLst/>
              <a:cxnLst/>
              <a:rect l="0" t="0" r="0" b="0"/>
              <a:pathLst>
                <a:path w="190599" h="255342">
                  <a:moveTo>
                    <a:pt x="190598" y="0"/>
                  </a:moveTo>
                  <a:lnTo>
                    <a:pt x="135553" y="26364"/>
                  </a:lnTo>
                  <a:lnTo>
                    <a:pt x="84145" y="52998"/>
                  </a:lnTo>
                  <a:lnTo>
                    <a:pt x="40109" y="80789"/>
                  </a:lnTo>
                  <a:lnTo>
                    <a:pt x="10050" y="109978"/>
                  </a:lnTo>
                  <a:lnTo>
                    <a:pt x="0" y="128428"/>
                  </a:lnTo>
                  <a:lnTo>
                    <a:pt x="2702" y="134752"/>
                  </a:lnTo>
                  <a:lnTo>
                    <a:pt x="10351" y="138968"/>
                  </a:lnTo>
                  <a:lnTo>
                    <a:pt x="72495" y="146289"/>
                  </a:lnTo>
                  <a:lnTo>
                    <a:pt x="127668" y="150299"/>
                  </a:lnTo>
                  <a:lnTo>
                    <a:pt x="153270" y="156877"/>
                  </a:lnTo>
                  <a:lnTo>
                    <a:pt x="172448" y="167599"/>
                  </a:lnTo>
                  <a:lnTo>
                    <a:pt x="178498" y="176074"/>
                  </a:lnTo>
                  <a:lnTo>
                    <a:pt x="185220" y="197968"/>
                  </a:lnTo>
                  <a:lnTo>
                    <a:pt x="184673" y="208018"/>
                  </a:lnTo>
                  <a:lnTo>
                    <a:pt x="177826" y="225424"/>
                  </a:lnTo>
                  <a:lnTo>
                    <a:pt x="163865" y="237839"/>
                  </a:lnTo>
                  <a:lnTo>
                    <a:pt x="120716" y="255341"/>
                  </a:lnTo>
                  <a:lnTo>
                    <a:pt x="59545" y="253843"/>
                  </a:lnTo>
                  <a:lnTo>
                    <a:pt x="326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64414" y="88439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3119" y="173853"/>
                  </a:lnTo>
                  <a:lnTo>
                    <a:pt x="9065" y="225674"/>
                  </a:lnTo>
                  <a:lnTo>
                    <a:pt x="10239" y="280971"/>
                  </a:lnTo>
                  <a:lnTo>
                    <a:pt x="13591" y="333834"/>
                  </a:lnTo>
                  <a:lnTo>
                    <a:pt x="19582" y="389597"/>
                  </a:lnTo>
                  <a:lnTo>
                    <a:pt x="20766" y="446192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22259" y="842279"/>
              <a:ext cx="536954" cy="84229"/>
            </a:xfrm>
            <a:custGeom>
              <a:avLst/>
              <a:gdLst/>
              <a:ahLst/>
              <a:cxnLst/>
              <a:rect l="0" t="0" r="0" b="0"/>
              <a:pathLst>
                <a:path w="536954" h="84229">
                  <a:moveTo>
                    <a:pt x="536953" y="0"/>
                  </a:moveTo>
                  <a:lnTo>
                    <a:pt x="502161" y="2340"/>
                  </a:lnTo>
                  <a:lnTo>
                    <a:pt x="446416" y="19786"/>
                  </a:lnTo>
                  <a:lnTo>
                    <a:pt x="384149" y="34844"/>
                  </a:lnTo>
                  <a:lnTo>
                    <a:pt x="328305" y="47914"/>
                  </a:lnTo>
                  <a:lnTo>
                    <a:pt x="283799" y="51242"/>
                  </a:lnTo>
                  <a:lnTo>
                    <a:pt x="224988" y="53397"/>
                  </a:lnTo>
                  <a:lnTo>
                    <a:pt x="168184" y="60894"/>
                  </a:lnTo>
                  <a:lnTo>
                    <a:pt x="120022" y="65616"/>
                  </a:lnTo>
                  <a:lnTo>
                    <a:pt x="64418" y="74424"/>
                  </a:lnTo>
                  <a:lnTo>
                    <a:pt x="23376" y="813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14565" y="1173324"/>
              <a:ext cx="270990" cy="188623"/>
            </a:xfrm>
            <a:custGeom>
              <a:avLst/>
              <a:gdLst/>
              <a:ahLst/>
              <a:cxnLst/>
              <a:rect l="0" t="0" r="0" b="0"/>
              <a:pathLst>
                <a:path w="270990" h="188623">
                  <a:moveTo>
                    <a:pt x="186761" y="58510"/>
                  </a:moveTo>
                  <a:lnTo>
                    <a:pt x="177186" y="27228"/>
                  </a:lnTo>
                  <a:lnTo>
                    <a:pt x="166518" y="11071"/>
                  </a:lnTo>
                  <a:lnTo>
                    <a:pt x="158058" y="5827"/>
                  </a:lnTo>
                  <a:lnTo>
                    <a:pt x="136179" y="0"/>
                  </a:lnTo>
                  <a:lnTo>
                    <a:pt x="103144" y="2309"/>
                  </a:lnTo>
                  <a:lnTo>
                    <a:pt x="71129" y="15991"/>
                  </a:lnTo>
                  <a:lnTo>
                    <a:pt x="45005" y="34863"/>
                  </a:lnTo>
                  <a:lnTo>
                    <a:pt x="16387" y="70606"/>
                  </a:lnTo>
                  <a:lnTo>
                    <a:pt x="3439" y="102258"/>
                  </a:lnTo>
                  <a:lnTo>
                    <a:pt x="0" y="127476"/>
                  </a:lnTo>
                  <a:lnTo>
                    <a:pt x="4710" y="151163"/>
                  </a:lnTo>
                  <a:lnTo>
                    <a:pt x="9242" y="162392"/>
                  </a:lnTo>
                  <a:lnTo>
                    <a:pt x="23636" y="177989"/>
                  </a:lnTo>
                  <a:lnTo>
                    <a:pt x="32387" y="183786"/>
                  </a:lnTo>
                  <a:lnTo>
                    <a:pt x="54590" y="187108"/>
                  </a:lnTo>
                  <a:lnTo>
                    <a:pt x="67061" y="186356"/>
                  </a:lnTo>
                  <a:lnTo>
                    <a:pt x="90278" y="176162"/>
                  </a:lnTo>
                  <a:lnTo>
                    <a:pt x="119959" y="150691"/>
                  </a:lnTo>
                  <a:lnTo>
                    <a:pt x="140452" y="120918"/>
                  </a:lnTo>
                  <a:lnTo>
                    <a:pt x="145360" y="110644"/>
                  </a:lnTo>
                  <a:lnTo>
                    <a:pt x="149801" y="109643"/>
                  </a:lnTo>
                  <a:lnTo>
                    <a:pt x="153933" y="114826"/>
                  </a:lnTo>
                  <a:lnTo>
                    <a:pt x="174557" y="153992"/>
                  </a:lnTo>
                  <a:lnTo>
                    <a:pt x="190696" y="168407"/>
                  </a:lnTo>
                  <a:lnTo>
                    <a:pt x="229652" y="187193"/>
                  </a:lnTo>
                  <a:lnTo>
                    <a:pt x="247158" y="188622"/>
                  </a:lnTo>
                  <a:lnTo>
                    <a:pt x="270989" y="184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59253" y="1179191"/>
              <a:ext cx="168458" cy="242157"/>
            </a:xfrm>
            <a:custGeom>
              <a:avLst/>
              <a:gdLst/>
              <a:ahLst/>
              <a:cxnLst/>
              <a:rect l="0" t="0" r="0" b="0"/>
              <a:pathLst>
                <a:path w="168458" h="242157">
                  <a:moveTo>
                    <a:pt x="168457" y="0"/>
                  </a:moveTo>
                  <a:lnTo>
                    <a:pt x="132540" y="59941"/>
                  </a:lnTo>
                  <a:lnTo>
                    <a:pt x="91175" y="122674"/>
                  </a:lnTo>
                  <a:lnTo>
                    <a:pt x="41892" y="17974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38197" y="1137077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0" y="0"/>
                  </a:moveTo>
                  <a:lnTo>
                    <a:pt x="10745" y="26387"/>
                  </a:lnTo>
                  <a:lnTo>
                    <a:pt x="47356" y="78565"/>
                  </a:lnTo>
                  <a:lnTo>
                    <a:pt x="88123" y="133672"/>
                  </a:lnTo>
                  <a:lnTo>
                    <a:pt x="133086" y="190696"/>
                  </a:lnTo>
                  <a:lnTo>
                    <a:pt x="165300" y="233978"/>
                  </a:lnTo>
                  <a:lnTo>
                    <a:pt x="181168" y="260790"/>
                  </a:lnTo>
                  <a:lnTo>
                    <a:pt x="197568" y="286671"/>
                  </a:lnTo>
                  <a:lnTo>
                    <a:pt x="21057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811202" y="1874072"/>
            <a:ext cx="3210892" cy="610604"/>
            <a:chOff x="1811202" y="1874072"/>
            <a:chExt cx="3210892" cy="610604"/>
          </a:xfrm>
        </p:grpSpPr>
        <p:sp>
          <p:nvSpPr>
            <p:cNvPr id="18" name="Freeform 17"/>
            <p:cNvSpPr/>
            <p:nvPr/>
          </p:nvSpPr>
          <p:spPr>
            <a:xfrm>
              <a:off x="1811202" y="2131917"/>
              <a:ext cx="220799" cy="333336"/>
            </a:xfrm>
            <a:custGeom>
              <a:avLst/>
              <a:gdLst/>
              <a:ahLst/>
              <a:cxnLst/>
              <a:rect l="0" t="0" r="0" b="0"/>
              <a:pathLst>
                <a:path w="220799" h="333336">
                  <a:moveTo>
                    <a:pt x="126041" y="121181"/>
                  </a:moveTo>
                  <a:lnTo>
                    <a:pt x="137219" y="104413"/>
                  </a:lnTo>
                  <a:lnTo>
                    <a:pt x="139588" y="86823"/>
                  </a:lnTo>
                  <a:lnTo>
                    <a:pt x="131577" y="41345"/>
                  </a:lnTo>
                  <a:lnTo>
                    <a:pt x="116503" y="12258"/>
                  </a:lnTo>
                  <a:lnTo>
                    <a:pt x="107984" y="6452"/>
                  </a:lnTo>
                  <a:lnTo>
                    <a:pt x="86040" y="0"/>
                  </a:lnTo>
                  <a:lnTo>
                    <a:pt x="75977" y="1789"/>
                  </a:lnTo>
                  <a:lnTo>
                    <a:pt x="58557" y="13136"/>
                  </a:lnTo>
                  <a:lnTo>
                    <a:pt x="29479" y="56252"/>
                  </a:lnTo>
                  <a:lnTo>
                    <a:pt x="7405" y="116010"/>
                  </a:lnTo>
                  <a:lnTo>
                    <a:pt x="1221" y="177915"/>
                  </a:lnTo>
                  <a:lnTo>
                    <a:pt x="0" y="236416"/>
                  </a:lnTo>
                  <a:lnTo>
                    <a:pt x="5348" y="287443"/>
                  </a:lnTo>
                  <a:lnTo>
                    <a:pt x="19960" y="314983"/>
                  </a:lnTo>
                  <a:lnTo>
                    <a:pt x="38730" y="327418"/>
                  </a:lnTo>
                  <a:lnTo>
                    <a:pt x="50286" y="332372"/>
                  </a:lnTo>
                  <a:lnTo>
                    <a:pt x="60330" y="333335"/>
                  </a:lnTo>
                  <a:lnTo>
                    <a:pt x="77729" y="328165"/>
                  </a:lnTo>
                  <a:lnTo>
                    <a:pt x="106267" y="306512"/>
                  </a:lnTo>
                  <a:lnTo>
                    <a:pt x="125771" y="277870"/>
                  </a:lnTo>
                  <a:lnTo>
                    <a:pt x="146600" y="223183"/>
                  </a:lnTo>
                  <a:lnTo>
                    <a:pt x="151556" y="196931"/>
                  </a:lnTo>
                  <a:lnTo>
                    <a:pt x="142327" y="133597"/>
                  </a:lnTo>
                  <a:lnTo>
                    <a:pt x="141578" y="129458"/>
                  </a:lnTo>
                  <a:lnTo>
                    <a:pt x="142248" y="130209"/>
                  </a:lnTo>
                  <a:lnTo>
                    <a:pt x="143865" y="134219"/>
                  </a:lnTo>
                  <a:lnTo>
                    <a:pt x="149792" y="192207"/>
                  </a:lnTo>
                  <a:lnTo>
                    <a:pt x="165000" y="247171"/>
                  </a:lnTo>
                  <a:lnTo>
                    <a:pt x="176449" y="277834"/>
                  </a:lnTo>
                  <a:lnTo>
                    <a:pt x="187829" y="294530"/>
                  </a:lnTo>
                  <a:lnTo>
                    <a:pt x="200686" y="303510"/>
                  </a:lnTo>
                  <a:lnTo>
                    <a:pt x="220798" y="31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74114" y="2220967"/>
              <a:ext cx="189513" cy="232005"/>
            </a:xfrm>
            <a:custGeom>
              <a:avLst/>
              <a:gdLst/>
              <a:ahLst/>
              <a:cxnLst/>
              <a:rect l="0" t="0" r="0" b="0"/>
              <a:pathLst>
                <a:path w="189513" h="232005">
                  <a:moveTo>
                    <a:pt x="0" y="95302"/>
                  </a:moveTo>
                  <a:lnTo>
                    <a:pt x="14654" y="150443"/>
                  </a:lnTo>
                  <a:lnTo>
                    <a:pt x="28547" y="213178"/>
                  </a:lnTo>
                  <a:lnTo>
                    <a:pt x="29065" y="231919"/>
                  </a:lnTo>
                  <a:lnTo>
                    <a:pt x="27565" y="232004"/>
                  </a:lnTo>
                  <a:lnTo>
                    <a:pt x="7442" y="196622"/>
                  </a:lnTo>
                  <a:lnTo>
                    <a:pt x="3375" y="159768"/>
                  </a:lnTo>
                  <a:lnTo>
                    <a:pt x="8768" y="105393"/>
                  </a:lnTo>
                  <a:lnTo>
                    <a:pt x="15770" y="55181"/>
                  </a:lnTo>
                  <a:lnTo>
                    <a:pt x="30668" y="27782"/>
                  </a:lnTo>
                  <a:lnTo>
                    <a:pt x="55490" y="4846"/>
                  </a:lnTo>
                  <a:lnTo>
                    <a:pt x="66239" y="1073"/>
                  </a:lnTo>
                  <a:lnTo>
                    <a:pt x="90661" y="0"/>
                  </a:lnTo>
                  <a:lnTo>
                    <a:pt x="117112" y="9662"/>
                  </a:lnTo>
                  <a:lnTo>
                    <a:pt x="142127" y="26824"/>
                  </a:lnTo>
                  <a:lnTo>
                    <a:pt x="161043" y="50049"/>
                  </a:lnTo>
                  <a:lnTo>
                    <a:pt x="179257" y="95022"/>
                  </a:lnTo>
                  <a:lnTo>
                    <a:pt x="187487" y="154215"/>
                  </a:lnTo>
                  <a:lnTo>
                    <a:pt x="189112" y="201609"/>
                  </a:lnTo>
                  <a:lnTo>
                    <a:pt x="189512" y="221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50729" y="1969665"/>
              <a:ext cx="218225" cy="515011"/>
            </a:xfrm>
            <a:custGeom>
              <a:avLst/>
              <a:gdLst/>
              <a:ahLst/>
              <a:cxnLst/>
              <a:rect l="0" t="0" r="0" b="0"/>
              <a:pathLst>
                <a:path w="218225" h="515011">
                  <a:moveTo>
                    <a:pt x="155053" y="357133"/>
                  </a:moveTo>
                  <a:lnTo>
                    <a:pt x="160642" y="340365"/>
                  </a:lnTo>
                  <a:lnTo>
                    <a:pt x="160267" y="322774"/>
                  </a:lnTo>
                  <a:lnTo>
                    <a:pt x="158529" y="313170"/>
                  </a:lnTo>
                  <a:lnTo>
                    <a:pt x="147239" y="296259"/>
                  </a:lnTo>
                  <a:lnTo>
                    <a:pt x="130523" y="282115"/>
                  </a:lnTo>
                  <a:lnTo>
                    <a:pt x="111396" y="271929"/>
                  </a:lnTo>
                  <a:lnTo>
                    <a:pt x="101382" y="271084"/>
                  </a:lnTo>
                  <a:lnTo>
                    <a:pt x="80896" y="276385"/>
                  </a:lnTo>
                  <a:lnTo>
                    <a:pt x="49633" y="292523"/>
                  </a:lnTo>
                  <a:lnTo>
                    <a:pt x="23732" y="317712"/>
                  </a:lnTo>
                  <a:lnTo>
                    <a:pt x="6829" y="352991"/>
                  </a:lnTo>
                  <a:lnTo>
                    <a:pt x="0" y="398669"/>
                  </a:lnTo>
                  <a:lnTo>
                    <a:pt x="13335" y="456931"/>
                  </a:lnTo>
                  <a:lnTo>
                    <a:pt x="21097" y="481036"/>
                  </a:lnTo>
                  <a:lnTo>
                    <a:pt x="34686" y="500328"/>
                  </a:lnTo>
                  <a:lnTo>
                    <a:pt x="43223" y="508748"/>
                  </a:lnTo>
                  <a:lnTo>
                    <a:pt x="52424" y="513192"/>
                  </a:lnTo>
                  <a:lnTo>
                    <a:pt x="72005" y="515010"/>
                  </a:lnTo>
                  <a:lnTo>
                    <a:pt x="102760" y="503866"/>
                  </a:lnTo>
                  <a:lnTo>
                    <a:pt x="128510" y="485747"/>
                  </a:lnTo>
                  <a:lnTo>
                    <a:pt x="157002" y="443023"/>
                  </a:lnTo>
                  <a:lnTo>
                    <a:pt x="175109" y="393336"/>
                  </a:lnTo>
                  <a:lnTo>
                    <a:pt x="189950" y="339067"/>
                  </a:lnTo>
                  <a:lnTo>
                    <a:pt x="200618" y="288609"/>
                  </a:lnTo>
                  <a:lnTo>
                    <a:pt x="205599" y="229205"/>
                  </a:lnTo>
                  <a:lnTo>
                    <a:pt x="207074" y="167150"/>
                  </a:lnTo>
                  <a:lnTo>
                    <a:pt x="201922" y="104309"/>
                  </a:lnTo>
                  <a:lnTo>
                    <a:pt x="192987" y="46826"/>
                  </a:lnTo>
                  <a:lnTo>
                    <a:pt x="177341" y="3927"/>
                  </a:lnTo>
                  <a:lnTo>
                    <a:pt x="173421" y="0"/>
                  </a:lnTo>
                  <a:lnTo>
                    <a:pt x="170808" y="2060"/>
                  </a:lnTo>
                  <a:lnTo>
                    <a:pt x="167130" y="30438"/>
                  </a:lnTo>
                  <a:lnTo>
                    <a:pt x="165887" y="92429"/>
                  </a:lnTo>
                  <a:lnTo>
                    <a:pt x="171262" y="143651"/>
                  </a:lnTo>
                  <a:lnTo>
                    <a:pt x="174674" y="201462"/>
                  </a:lnTo>
                  <a:lnTo>
                    <a:pt x="181274" y="257456"/>
                  </a:lnTo>
                  <a:lnTo>
                    <a:pt x="193984" y="320372"/>
                  </a:lnTo>
                  <a:lnTo>
                    <a:pt x="207760" y="368502"/>
                  </a:lnTo>
                  <a:lnTo>
                    <a:pt x="218224" y="38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34274" y="1953044"/>
              <a:ext cx="395676" cy="426397"/>
            </a:xfrm>
            <a:custGeom>
              <a:avLst/>
              <a:gdLst/>
              <a:ahLst/>
              <a:cxnLst/>
              <a:rect l="0" t="0" r="0" b="0"/>
              <a:pathLst>
                <a:path w="395676" h="426397">
                  <a:moveTo>
                    <a:pt x="50575" y="426396"/>
                  </a:moveTo>
                  <a:lnTo>
                    <a:pt x="50575" y="369132"/>
                  </a:lnTo>
                  <a:lnTo>
                    <a:pt x="47456" y="319742"/>
                  </a:lnTo>
                  <a:lnTo>
                    <a:pt x="42242" y="268063"/>
                  </a:lnTo>
                  <a:lnTo>
                    <a:pt x="34891" y="209377"/>
                  </a:lnTo>
                  <a:lnTo>
                    <a:pt x="22174" y="148348"/>
                  </a:lnTo>
                  <a:lnTo>
                    <a:pt x="8397" y="93139"/>
                  </a:lnTo>
                  <a:lnTo>
                    <a:pt x="0" y="42503"/>
                  </a:lnTo>
                  <a:lnTo>
                    <a:pt x="5091" y="21420"/>
                  </a:lnTo>
                  <a:lnTo>
                    <a:pt x="9724" y="12523"/>
                  </a:lnTo>
                  <a:lnTo>
                    <a:pt x="17492" y="6591"/>
                  </a:lnTo>
                  <a:lnTo>
                    <a:pt x="38601" y="0"/>
                  </a:lnTo>
                  <a:lnTo>
                    <a:pt x="71204" y="1879"/>
                  </a:lnTo>
                  <a:lnTo>
                    <a:pt x="130473" y="14164"/>
                  </a:lnTo>
                  <a:lnTo>
                    <a:pt x="180054" y="31422"/>
                  </a:lnTo>
                  <a:lnTo>
                    <a:pt x="236202" y="58215"/>
                  </a:lnTo>
                  <a:lnTo>
                    <a:pt x="292613" y="91626"/>
                  </a:lnTo>
                  <a:lnTo>
                    <a:pt x="351380" y="147622"/>
                  </a:lnTo>
                  <a:lnTo>
                    <a:pt x="366761" y="166796"/>
                  </a:lnTo>
                  <a:lnTo>
                    <a:pt x="390116" y="225213"/>
                  </a:lnTo>
                  <a:lnTo>
                    <a:pt x="395675" y="263191"/>
                  </a:lnTo>
                  <a:lnTo>
                    <a:pt x="386144" y="304080"/>
                  </a:lnTo>
                  <a:lnTo>
                    <a:pt x="353557" y="351412"/>
                  </a:lnTo>
                  <a:lnTo>
                    <a:pt x="322452" y="382732"/>
                  </a:lnTo>
                  <a:lnTo>
                    <a:pt x="284119" y="406180"/>
                  </a:lnTo>
                  <a:lnTo>
                    <a:pt x="243126" y="419886"/>
                  </a:lnTo>
                  <a:lnTo>
                    <a:pt x="187353" y="425110"/>
                  </a:lnTo>
                  <a:lnTo>
                    <a:pt x="145332" y="426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05989" y="221098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5461" y="2105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1602" y="2137285"/>
              <a:ext cx="170875" cy="231627"/>
            </a:xfrm>
            <a:custGeom>
              <a:avLst/>
              <a:gdLst/>
              <a:ahLst/>
              <a:cxnLst/>
              <a:rect l="0" t="0" r="0" b="0"/>
              <a:pathLst>
                <a:path w="170875" h="231627">
                  <a:moveTo>
                    <a:pt x="127071" y="0"/>
                  </a:moveTo>
                  <a:lnTo>
                    <a:pt x="84380" y="3119"/>
                  </a:lnTo>
                  <a:lnTo>
                    <a:pt x="64813" y="9575"/>
                  </a:lnTo>
                  <a:lnTo>
                    <a:pt x="25878" y="39403"/>
                  </a:lnTo>
                  <a:lnTo>
                    <a:pt x="4411" y="65487"/>
                  </a:lnTo>
                  <a:lnTo>
                    <a:pt x="844" y="75243"/>
                  </a:lnTo>
                  <a:lnTo>
                    <a:pt x="0" y="95442"/>
                  </a:lnTo>
                  <a:lnTo>
                    <a:pt x="4923" y="103402"/>
                  </a:lnTo>
                  <a:lnTo>
                    <a:pt x="22870" y="115366"/>
                  </a:lnTo>
                  <a:lnTo>
                    <a:pt x="82904" y="128016"/>
                  </a:lnTo>
                  <a:lnTo>
                    <a:pt x="136159" y="145279"/>
                  </a:lnTo>
                  <a:lnTo>
                    <a:pt x="152948" y="156595"/>
                  </a:lnTo>
                  <a:lnTo>
                    <a:pt x="165088" y="172543"/>
                  </a:lnTo>
                  <a:lnTo>
                    <a:pt x="169963" y="181709"/>
                  </a:lnTo>
                  <a:lnTo>
                    <a:pt x="170874" y="191329"/>
                  </a:lnTo>
                  <a:lnTo>
                    <a:pt x="165646" y="211377"/>
                  </a:lnTo>
                  <a:lnTo>
                    <a:pt x="158637" y="218127"/>
                  </a:lnTo>
                  <a:lnTo>
                    <a:pt x="138371" y="225627"/>
                  </a:lnTo>
                  <a:lnTo>
                    <a:pt x="76725" y="230836"/>
                  </a:lnTo>
                  <a:lnTo>
                    <a:pt x="42843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09370" y="2131695"/>
              <a:ext cx="165159" cy="201127"/>
            </a:xfrm>
            <a:custGeom>
              <a:avLst/>
              <a:gdLst/>
              <a:ahLst/>
              <a:cxnLst/>
              <a:rect l="0" t="0" r="0" b="0"/>
              <a:pathLst>
                <a:path w="165159" h="201127">
                  <a:moveTo>
                    <a:pt x="133573" y="5590"/>
                  </a:moveTo>
                  <a:lnTo>
                    <a:pt x="116805" y="0"/>
                  </a:lnTo>
                  <a:lnTo>
                    <a:pt x="99214" y="376"/>
                  </a:lnTo>
                  <a:lnTo>
                    <a:pt x="59325" y="10149"/>
                  </a:lnTo>
                  <a:lnTo>
                    <a:pt x="28126" y="31117"/>
                  </a:lnTo>
                  <a:lnTo>
                    <a:pt x="7833" y="59557"/>
                  </a:lnTo>
                  <a:lnTo>
                    <a:pt x="0" y="95799"/>
                  </a:lnTo>
                  <a:lnTo>
                    <a:pt x="3269" y="136174"/>
                  </a:lnTo>
                  <a:lnTo>
                    <a:pt x="11709" y="157604"/>
                  </a:lnTo>
                  <a:lnTo>
                    <a:pt x="17235" y="166594"/>
                  </a:lnTo>
                  <a:lnTo>
                    <a:pt x="47370" y="190425"/>
                  </a:lnTo>
                  <a:lnTo>
                    <a:pt x="85934" y="201126"/>
                  </a:lnTo>
                  <a:lnTo>
                    <a:pt x="140254" y="196704"/>
                  </a:lnTo>
                  <a:lnTo>
                    <a:pt x="165158" y="195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29907" y="2152752"/>
              <a:ext cx="169048" cy="206030"/>
            </a:xfrm>
            <a:custGeom>
              <a:avLst/>
              <a:gdLst/>
              <a:ahLst/>
              <a:cxnLst/>
              <a:rect l="0" t="0" r="0" b="0"/>
              <a:pathLst>
                <a:path w="169048" h="206030">
                  <a:moveTo>
                    <a:pt x="113077" y="5590"/>
                  </a:moveTo>
                  <a:lnTo>
                    <a:pt x="96310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7"/>
                  </a:lnTo>
                  <a:lnTo>
                    <a:pt x="0" y="101694"/>
                  </a:lnTo>
                  <a:lnTo>
                    <a:pt x="3664" y="145329"/>
                  </a:lnTo>
                  <a:lnTo>
                    <a:pt x="12197" y="167522"/>
                  </a:lnTo>
                  <a:lnTo>
                    <a:pt x="24957" y="185184"/>
                  </a:lnTo>
                  <a:lnTo>
                    <a:pt x="42327" y="200833"/>
                  </a:lnTo>
                  <a:lnTo>
                    <a:pt x="53043" y="204772"/>
                  </a:lnTo>
                  <a:lnTo>
                    <a:pt x="77426" y="206029"/>
                  </a:lnTo>
                  <a:lnTo>
                    <a:pt x="97622" y="199569"/>
                  </a:lnTo>
                  <a:lnTo>
                    <a:pt x="136995" y="169738"/>
                  </a:lnTo>
                  <a:lnTo>
                    <a:pt x="157339" y="148073"/>
                  </a:lnTo>
                  <a:lnTo>
                    <a:pt x="167064" y="129747"/>
                  </a:lnTo>
                  <a:lnTo>
                    <a:pt x="169047" y="106784"/>
                  </a:lnTo>
                  <a:lnTo>
                    <a:pt x="160788" y="59504"/>
                  </a:lnTo>
                  <a:lnTo>
                    <a:pt x="151439" y="43979"/>
                  </a:lnTo>
                  <a:lnTo>
                    <a:pt x="134134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8269" y="2179399"/>
              <a:ext cx="155569" cy="161665"/>
            </a:xfrm>
            <a:custGeom>
              <a:avLst/>
              <a:gdLst/>
              <a:ahLst/>
              <a:cxnLst/>
              <a:rect l="0" t="0" r="0" b="0"/>
              <a:pathLst>
                <a:path w="155569" h="161665">
                  <a:moveTo>
                    <a:pt x="0" y="10528"/>
                  </a:moveTo>
                  <a:lnTo>
                    <a:pt x="0" y="69145"/>
                  </a:lnTo>
                  <a:lnTo>
                    <a:pt x="9575" y="122149"/>
                  </a:lnTo>
                  <a:lnTo>
                    <a:pt x="20244" y="145535"/>
                  </a:lnTo>
                  <a:lnTo>
                    <a:pt x="28704" y="153175"/>
                  </a:lnTo>
                  <a:lnTo>
                    <a:pt x="50582" y="161664"/>
                  </a:lnTo>
                  <a:lnTo>
                    <a:pt x="89207" y="160854"/>
                  </a:lnTo>
                  <a:lnTo>
                    <a:pt x="110227" y="152989"/>
                  </a:lnTo>
                  <a:lnTo>
                    <a:pt x="119109" y="147616"/>
                  </a:lnTo>
                  <a:lnTo>
                    <a:pt x="132096" y="132287"/>
                  </a:lnTo>
                  <a:lnTo>
                    <a:pt x="149965" y="93851"/>
                  </a:lnTo>
                  <a:lnTo>
                    <a:pt x="155568" y="5172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0425" y="2145427"/>
              <a:ext cx="168456" cy="181372"/>
            </a:xfrm>
            <a:custGeom>
              <a:avLst/>
              <a:gdLst/>
              <a:ahLst/>
              <a:cxnLst/>
              <a:rect l="0" t="0" r="0" b="0"/>
              <a:pathLst>
                <a:path w="168456" h="181372">
                  <a:moveTo>
                    <a:pt x="0" y="86614"/>
                  </a:moveTo>
                  <a:lnTo>
                    <a:pt x="14654" y="145231"/>
                  </a:lnTo>
                  <a:lnTo>
                    <a:pt x="14448" y="151428"/>
                  </a:lnTo>
                  <a:lnTo>
                    <a:pt x="11972" y="153220"/>
                  </a:lnTo>
                  <a:lnTo>
                    <a:pt x="7981" y="152075"/>
                  </a:lnTo>
                  <a:lnTo>
                    <a:pt x="5321" y="146632"/>
                  </a:lnTo>
                  <a:lnTo>
                    <a:pt x="700" y="91369"/>
                  </a:lnTo>
                  <a:lnTo>
                    <a:pt x="11545" y="34598"/>
                  </a:lnTo>
                  <a:lnTo>
                    <a:pt x="14716" y="23860"/>
                  </a:lnTo>
                  <a:lnTo>
                    <a:pt x="20339" y="15532"/>
                  </a:lnTo>
                  <a:lnTo>
                    <a:pt x="35945" y="3160"/>
                  </a:lnTo>
                  <a:lnTo>
                    <a:pt x="54580" y="0"/>
                  </a:lnTo>
                  <a:lnTo>
                    <a:pt x="64462" y="795"/>
                  </a:lnTo>
                  <a:lnTo>
                    <a:pt x="81682" y="7918"/>
                  </a:lnTo>
                  <a:lnTo>
                    <a:pt x="111801" y="31555"/>
                  </a:lnTo>
                  <a:lnTo>
                    <a:pt x="133211" y="57432"/>
                  </a:lnTo>
                  <a:lnTo>
                    <a:pt x="153002" y="112089"/>
                  </a:lnTo>
                  <a:lnTo>
                    <a:pt x="165056" y="155987"/>
                  </a:lnTo>
                  <a:lnTo>
                    <a:pt x="168455" y="181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43109" y="1874072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4" y="171186"/>
                  </a:lnTo>
                  <a:lnTo>
                    <a:pt x="18669" y="233720"/>
                  </a:lnTo>
                  <a:lnTo>
                    <a:pt x="20585" y="288192"/>
                  </a:lnTo>
                  <a:lnTo>
                    <a:pt x="29369" y="337947"/>
                  </a:lnTo>
                  <a:lnTo>
                    <a:pt x="42369" y="395435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4124" y="2053057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300705" y="8333"/>
                  </a:lnTo>
                  <a:lnTo>
                    <a:pt x="245075" y="9878"/>
                  </a:lnTo>
                  <a:lnTo>
                    <a:pt x="201339" y="10239"/>
                  </a:lnTo>
                  <a:lnTo>
                    <a:pt x="139595" y="10443"/>
                  </a:lnTo>
                  <a:lnTo>
                    <a:pt x="78744" y="13631"/>
                  </a:lnTo>
                  <a:lnTo>
                    <a:pt x="17995" y="273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80532" y="306612"/>
            <a:ext cx="2141064" cy="504083"/>
            <a:chOff x="480532" y="306612"/>
            <a:chExt cx="2141064" cy="504083"/>
          </a:xfrm>
        </p:grpSpPr>
        <p:sp>
          <p:nvSpPr>
            <p:cNvPr id="2" name="Freeform 1"/>
            <p:cNvSpPr/>
            <p:nvPr/>
          </p:nvSpPr>
          <p:spPr>
            <a:xfrm>
              <a:off x="480532" y="306612"/>
              <a:ext cx="394878" cy="377741"/>
            </a:xfrm>
            <a:custGeom>
              <a:avLst/>
              <a:gdLst/>
              <a:ahLst/>
              <a:cxnLst/>
              <a:rect l="0" t="0" r="0" b="0"/>
              <a:pathLst>
                <a:path w="394878" h="377741">
                  <a:moveTo>
                    <a:pt x="45892" y="377740"/>
                  </a:moveTo>
                  <a:lnTo>
                    <a:pt x="38657" y="350184"/>
                  </a:lnTo>
                  <a:lnTo>
                    <a:pt x="32895" y="297081"/>
                  </a:lnTo>
                  <a:lnTo>
                    <a:pt x="26427" y="246514"/>
                  </a:lnTo>
                  <a:lnTo>
                    <a:pt x="19084" y="191465"/>
                  </a:lnTo>
                  <a:lnTo>
                    <a:pt x="20233" y="135531"/>
                  </a:lnTo>
                  <a:lnTo>
                    <a:pt x="6682" y="73793"/>
                  </a:lnTo>
                  <a:lnTo>
                    <a:pt x="0" y="51969"/>
                  </a:lnTo>
                  <a:lnTo>
                    <a:pt x="89" y="42406"/>
                  </a:lnTo>
                  <a:lnTo>
                    <a:pt x="6428" y="25542"/>
                  </a:lnTo>
                  <a:lnTo>
                    <a:pt x="20164" y="13367"/>
                  </a:lnTo>
                  <a:lnTo>
                    <a:pt x="39137" y="5226"/>
                  </a:lnTo>
                  <a:lnTo>
                    <a:pt x="89445" y="0"/>
                  </a:lnTo>
                  <a:lnTo>
                    <a:pt x="127427" y="2215"/>
                  </a:lnTo>
                  <a:lnTo>
                    <a:pt x="190814" y="10657"/>
                  </a:lnTo>
                  <a:lnTo>
                    <a:pt x="243018" y="31965"/>
                  </a:lnTo>
                  <a:lnTo>
                    <a:pt x="298192" y="65614"/>
                  </a:lnTo>
                  <a:lnTo>
                    <a:pt x="351168" y="106108"/>
                  </a:lnTo>
                  <a:lnTo>
                    <a:pt x="366014" y="129113"/>
                  </a:lnTo>
                  <a:lnTo>
                    <a:pt x="390666" y="182009"/>
                  </a:lnTo>
                  <a:lnTo>
                    <a:pt x="394877" y="212760"/>
                  </a:lnTo>
                  <a:lnTo>
                    <a:pt x="391680" y="243584"/>
                  </a:lnTo>
                  <a:lnTo>
                    <a:pt x="376725" y="279498"/>
                  </a:lnTo>
                  <a:lnTo>
                    <a:pt x="323043" y="342372"/>
                  </a:lnTo>
                  <a:lnTo>
                    <a:pt x="286642" y="362261"/>
                  </a:lnTo>
                  <a:lnTo>
                    <a:pt x="253706" y="372634"/>
                  </a:lnTo>
                  <a:lnTo>
                    <a:pt x="194480" y="376731"/>
                  </a:lnTo>
                  <a:lnTo>
                    <a:pt x="137374" y="377541"/>
                  </a:lnTo>
                  <a:lnTo>
                    <a:pt x="77478" y="367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579067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4991" y="32452"/>
                  </a:lnTo>
                  <a:lnTo>
                    <a:pt x="16393" y="73871"/>
                  </a:lnTo>
                  <a:lnTo>
                    <a:pt x="9147" y="9909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790" y="505367"/>
              <a:ext cx="125226" cy="165383"/>
            </a:xfrm>
            <a:custGeom>
              <a:avLst/>
              <a:gdLst/>
              <a:ahLst/>
              <a:cxnLst/>
              <a:rect l="0" t="0" r="0" b="0"/>
              <a:pathLst>
                <a:path w="125226" h="165383">
                  <a:moveTo>
                    <a:pt x="115987" y="0"/>
                  </a:moveTo>
                  <a:lnTo>
                    <a:pt x="93630" y="0"/>
                  </a:lnTo>
                  <a:lnTo>
                    <a:pt x="31645" y="23720"/>
                  </a:lnTo>
                  <a:lnTo>
                    <a:pt x="5729" y="40434"/>
                  </a:lnTo>
                  <a:lnTo>
                    <a:pt x="1537" y="48013"/>
                  </a:lnTo>
                  <a:lnTo>
                    <a:pt x="0" y="65793"/>
                  </a:lnTo>
                  <a:lnTo>
                    <a:pt x="4737" y="71938"/>
                  </a:lnTo>
                  <a:lnTo>
                    <a:pt x="63591" y="91555"/>
                  </a:lnTo>
                  <a:lnTo>
                    <a:pt x="116019" y="114425"/>
                  </a:lnTo>
                  <a:lnTo>
                    <a:pt x="121858" y="121907"/>
                  </a:lnTo>
                  <a:lnTo>
                    <a:pt x="124580" y="130404"/>
                  </a:lnTo>
                  <a:lnTo>
                    <a:pt x="125225" y="139579"/>
                  </a:lnTo>
                  <a:lnTo>
                    <a:pt x="122146" y="146865"/>
                  </a:lnTo>
                  <a:lnTo>
                    <a:pt x="109365" y="158080"/>
                  </a:lnTo>
                  <a:lnTo>
                    <a:pt x="76850" y="165382"/>
                  </a:lnTo>
                  <a:lnTo>
                    <a:pt x="43169" y="161956"/>
                  </a:lnTo>
                  <a:lnTo>
                    <a:pt x="17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9967" y="508132"/>
              <a:ext cx="121909" cy="144635"/>
            </a:xfrm>
            <a:custGeom>
              <a:avLst/>
              <a:gdLst/>
              <a:ahLst/>
              <a:cxnLst/>
              <a:rect l="0" t="0" r="0" b="0"/>
              <a:pathLst>
                <a:path w="121909" h="144635">
                  <a:moveTo>
                    <a:pt x="121908" y="39349"/>
                  </a:moveTo>
                  <a:lnTo>
                    <a:pt x="116319" y="22582"/>
                  </a:lnTo>
                  <a:lnTo>
                    <a:pt x="104216" y="11230"/>
                  </a:lnTo>
                  <a:lnTo>
                    <a:pt x="85969" y="3455"/>
                  </a:lnTo>
                  <a:lnTo>
                    <a:pt x="62262" y="0"/>
                  </a:lnTo>
                  <a:lnTo>
                    <a:pt x="42366" y="4703"/>
                  </a:lnTo>
                  <a:lnTo>
                    <a:pt x="25725" y="15762"/>
                  </a:lnTo>
                  <a:lnTo>
                    <a:pt x="10530" y="32376"/>
                  </a:lnTo>
                  <a:lnTo>
                    <a:pt x="2217" y="54577"/>
                  </a:lnTo>
                  <a:lnTo>
                    <a:pt x="0" y="67049"/>
                  </a:lnTo>
                  <a:lnTo>
                    <a:pt x="3776" y="90265"/>
                  </a:lnTo>
                  <a:lnTo>
                    <a:pt x="19056" y="119946"/>
                  </a:lnTo>
                  <a:lnTo>
                    <a:pt x="25264" y="128176"/>
                  </a:lnTo>
                  <a:lnTo>
                    <a:pt x="44640" y="137319"/>
                  </a:lnTo>
                  <a:lnTo>
                    <a:pt x="78737" y="142467"/>
                  </a:lnTo>
                  <a:lnTo>
                    <a:pt x="111380" y="144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2354" y="544708"/>
              <a:ext cx="276963" cy="107871"/>
            </a:xfrm>
            <a:custGeom>
              <a:avLst/>
              <a:gdLst/>
              <a:ahLst/>
              <a:cxnLst/>
              <a:rect l="0" t="0" r="0" b="0"/>
              <a:pathLst>
                <a:path w="276963" h="107871">
                  <a:moveTo>
                    <a:pt x="76920" y="13302"/>
                  </a:moveTo>
                  <a:lnTo>
                    <a:pt x="65742" y="2123"/>
                  </a:lnTo>
                  <a:lnTo>
                    <a:pt x="58939" y="0"/>
                  </a:lnTo>
                  <a:lnTo>
                    <a:pt x="42023" y="761"/>
                  </a:lnTo>
                  <a:lnTo>
                    <a:pt x="25925" y="8118"/>
                  </a:lnTo>
                  <a:lnTo>
                    <a:pt x="18357" y="13356"/>
                  </a:lnTo>
                  <a:lnTo>
                    <a:pt x="6828" y="28534"/>
                  </a:lnTo>
                  <a:lnTo>
                    <a:pt x="2116" y="37494"/>
                  </a:lnTo>
                  <a:lnTo>
                    <a:pt x="0" y="59929"/>
                  </a:lnTo>
                  <a:lnTo>
                    <a:pt x="4129" y="83158"/>
                  </a:lnTo>
                  <a:lnTo>
                    <a:pt x="13763" y="101281"/>
                  </a:lnTo>
                  <a:lnTo>
                    <a:pt x="20777" y="105880"/>
                  </a:lnTo>
                  <a:lnTo>
                    <a:pt x="37930" y="107870"/>
                  </a:lnTo>
                  <a:lnTo>
                    <a:pt x="67317" y="102413"/>
                  </a:lnTo>
                  <a:lnTo>
                    <a:pt x="92662" y="87798"/>
                  </a:lnTo>
                  <a:lnTo>
                    <a:pt x="104584" y="72148"/>
                  </a:lnTo>
                  <a:lnTo>
                    <a:pt x="109401" y="63061"/>
                  </a:lnTo>
                  <a:lnTo>
                    <a:pt x="110272" y="53494"/>
                  </a:lnTo>
                  <a:lnTo>
                    <a:pt x="105001" y="33505"/>
                  </a:lnTo>
                  <a:lnTo>
                    <a:pt x="106169" y="25600"/>
                  </a:lnTo>
                  <a:lnTo>
                    <a:pt x="110458" y="19161"/>
                  </a:lnTo>
                  <a:lnTo>
                    <a:pt x="116826" y="13699"/>
                  </a:lnTo>
                  <a:lnTo>
                    <a:pt x="124581" y="11227"/>
                  </a:lnTo>
                  <a:lnTo>
                    <a:pt x="142557" y="11600"/>
                  </a:lnTo>
                  <a:lnTo>
                    <a:pt x="149924" y="15677"/>
                  </a:lnTo>
                  <a:lnTo>
                    <a:pt x="161229" y="29565"/>
                  </a:lnTo>
                  <a:lnTo>
                    <a:pt x="176540" y="85561"/>
                  </a:lnTo>
                  <a:lnTo>
                    <a:pt x="181938" y="96570"/>
                  </a:lnTo>
                  <a:lnTo>
                    <a:pt x="189046" y="102739"/>
                  </a:lnTo>
                  <a:lnTo>
                    <a:pt x="197294" y="105682"/>
                  </a:lnTo>
                  <a:lnTo>
                    <a:pt x="206302" y="106474"/>
                  </a:lnTo>
                  <a:lnTo>
                    <a:pt x="222551" y="101115"/>
                  </a:lnTo>
                  <a:lnTo>
                    <a:pt x="237571" y="89765"/>
                  </a:lnTo>
                  <a:lnTo>
                    <a:pt x="252046" y="73022"/>
                  </a:lnTo>
                  <a:lnTo>
                    <a:pt x="270827" y="28781"/>
                  </a:lnTo>
                  <a:lnTo>
                    <a:pt x="276962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1430" y="526820"/>
              <a:ext cx="147400" cy="141357"/>
            </a:xfrm>
            <a:custGeom>
              <a:avLst/>
              <a:gdLst/>
              <a:ahLst/>
              <a:cxnLst/>
              <a:rect l="0" t="0" r="0" b="0"/>
              <a:pathLst>
                <a:path w="147400" h="141357">
                  <a:moveTo>
                    <a:pt x="0" y="20661"/>
                  </a:moveTo>
                  <a:lnTo>
                    <a:pt x="24024" y="75706"/>
                  </a:lnTo>
                  <a:lnTo>
                    <a:pt x="36179" y="135174"/>
                  </a:lnTo>
                  <a:lnTo>
                    <a:pt x="35817" y="140287"/>
                  </a:lnTo>
                  <a:lnTo>
                    <a:pt x="33237" y="141356"/>
                  </a:lnTo>
                  <a:lnTo>
                    <a:pt x="29177" y="139729"/>
                  </a:lnTo>
                  <a:lnTo>
                    <a:pt x="21546" y="125443"/>
                  </a:lnTo>
                  <a:lnTo>
                    <a:pt x="13793" y="91092"/>
                  </a:lnTo>
                  <a:lnTo>
                    <a:pt x="14615" y="51278"/>
                  </a:lnTo>
                  <a:lnTo>
                    <a:pt x="20533" y="26080"/>
                  </a:lnTo>
                  <a:lnTo>
                    <a:pt x="30963" y="7082"/>
                  </a:lnTo>
                  <a:lnTo>
                    <a:pt x="39359" y="2250"/>
                  </a:lnTo>
                  <a:lnTo>
                    <a:pt x="61166" y="0"/>
                  </a:lnTo>
                  <a:lnTo>
                    <a:pt x="83337" y="9139"/>
                  </a:lnTo>
                  <a:lnTo>
                    <a:pt x="102549" y="24899"/>
                  </a:lnTo>
                  <a:lnTo>
                    <a:pt x="134156" y="73862"/>
                  </a:lnTo>
                  <a:lnTo>
                    <a:pt x="147399" y="136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326383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2" y="147997"/>
                  </a:lnTo>
                  <a:lnTo>
                    <a:pt x="57" y="200219"/>
                  </a:lnTo>
                  <a:lnTo>
                    <a:pt x="16" y="249617"/>
                  </a:lnTo>
                  <a:lnTo>
                    <a:pt x="5" y="29077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9357" y="431668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83621" y="8333"/>
                  </a:lnTo>
                  <a:lnTo>
                    <a:pt x="132197" y="15684"/>
                  </a:lnTo>
                  <a:lnTo>
                    <a:pt x="78149" y="21165"/>
                  </a:lnTo>
                  <a:lnTo>
                    <a:pt x="32465" y="29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8010" y="768597"/>
              <a:ext cx="1579276" cy="42098"/>
            </a:xfrm>
            <a:custGeom>
              <a:avLst/>
              <a:gdLst/>
              <a:ahLst/>
              <a:cxnLst/>
              <a:rect l="0" t="0" r="0" b="0"/>
              <a:pathLst>
                <a:path w="1579276" h="42098">
                  <a:moveTo>
                    <a:pt x="1579275" y="10511"/>
                  </a:moveTo>
                  <a:lnTo>
                    <a:pt x="1530344" y="10511"/>
                  </a:lnTo>
                  <a:lnTo>
                    <a:pt x="1471213" y="10511"/>
                  </a:lnTo>
                  <a:lnTo>
                    <a:pt x="1414473" y="10511"/>
                  </a:lnTo>
                  <a:lnTo>
                    <a:pt x="1358205" y="10511"/>
                  </a:lnTo>
                  <a:lnTo>
                    <a:pt x="1296441" y="10511"/>
                  </a:lnTo>
                  <a:lnTo>
                    <a:pt x="1245258" y="10511"/>
                  </a:lnTo>
                  <a:lnTo>
                    <a:pt x="1187458" y="10511"/>
                  </a:lnTo>
                  <a:lnTo>
                    <a:pt x="1137058" y="10511"/>
                  </a:lnTo>
                  <a:lnTo>
                    <a:pt x="1086899" y="10511"/>
                  </a:lnTo>
                  <a:lnTo>
                    <a:pt x="1034992" y="10511"/>
                  </a:lnTo>
                  <a:lnTo>
                    <a:pt x="976979" y="10511"/>
                  </a:lnTo>
                  <a:lnTo>
                    <a:pt x="920925" y="10511"/>
                  </a:lnTo>
                  <a:lnTo>
                    <a:pt x="865224" y="3276"/>
                  </a:lnTo>
                  <a:lnTo>
                    <a:pt x="807254" y="633"/>
                  </a:lnTo>
                  <a:lnTo>
                    <a:pt x="757032" y="176"/>
                  </a:lnTo>
                  <a:lnTo>
                    <a:pt x="705107" y="40"/>
                  </a:lnTo>
                  <a:lnTo>
                    <a:pt x="655797" y="0"/>
                  </a:lnTo>
                  <a:lnTo>
                    <a:pt x="597213" y="5575"/>
                  </a:lnTo>
                  <a:lnTo>
                    <a:pt x="549089" y="9049"/>
                  </a:lnTo>
                  <a:lnTo>
                    <a:pt x="488831" y="10222"/>
                  </a:lnTo>
                  <a:lnTo>
                    <a:pt x="431868" y="10454"/>
                  </a:lnTo>
                  <a:lnTo>
                    <a:pt x="369967" y="10500"/>
                  </a:lnTo>
                  <a:lnTo>
                    <a:pt x="317055" y="17745"/>
                  </a:lnTo>
                  <a:lnTo>
                    <a:pt x="259637" y="23509"/>
                  </a:lnTo>
                  <a:lnTo>
                    <a:pt x="197905" y="29976"/>
                  </a:lnTo>
                  <a:lnTo>
                    <a:pt x="139481" y="31254"/>
                  </a:lnTo>
                  <a:lnTo>
                    <a:pt x="91111" y="32645"/>
                  </a:lnTo>
                  <a:lnTo>
                    <a:pt x="35371" y="39883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6839" y="53695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937450" y="294797"/>
            <a:ext cx="5674862" cy="490485"/>
            <a:chOff x="2937450" y="294797"/>
            <a:chExt cx="5674862" cy="490485"/>
          </a:xfrm>
        </p:grpSpPr>
        <p:sp>
          <p:nvSpPr>
            <p:cNvPr id="14" name="Freeform 13"/>
            <p:cNvSpPr/>
            <p:nvPr/>
          </p:nvSpPr>
          <p:spPr>
            <a:xfrm>
              <a:off x="3142431" y="368497"/>
              <a:ext cx="58233" cy="368498"/>
            </a:xfrm>
            <a:custGeom>
              <a:avLst/>
              <a:gdLst/>
              <a:ahLst/>
              <a:cxnLst/>
              <a:rect l="0" t="0" r="0" b="0"/>
              <a:pathLst>
                <a:path w="58233" h="36849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1371" y="127784"/>
                  </a:lnTo>
                  <a:lnTo>
                    <a:pt x="25240" y="179412"/>
                  </a:lnTo>
                  <a:lnTo>
                    <a:pt x="36758" y="231753"/>
                  </a:lnTo>
                  <a:lnTo>
                    <a:pt x="44460" y="281187"/>
                  </a:lnTo>
                  <a:lnTo>
                    <a:pt x="54512" y="343308"/>
                  </a:lnTo>
                  <a:lnTo>
                    <a:pt x="5823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326383"/>
              <a:ext cx="431670" cy="84229"/>
            </a:xfrm>
            <a:custGeom>
              <a:avLst/>
              <a:gdLst/>
              <a:ahLst/>
              <a:cxnLst/>
              <a:rect l="0" t="0" r="0" b="0"/>
              <a:pathLst>
                <a:path w="431670" h="84229">
                  <a:moveTo>
                    <a:pt x="431669" y="0"/>
                  </a:moveTo>
                  <a:lnTo>
                    <a:pt x="377524" y="3119"/>
                  </a:lnTo>
                  <a:lnTo>
                    <a:pt x="316988" y="14654"/>
                  </a:lnTo>
                  <a:lnTo>
                    <a:pt x="266018" y="24749"/>
                  </a:lnTo>
                  <a:lnTo>
                    <a:pt x="205968" y="38640"/>
                  </a:lnTo>
                  <a:lnTo>
                    <a:pt x="152859" y="52650"/>
                  </a:lnTo>
                  <a:lnTo>
                    <a:pt x="92326" y="66682"/>
                  </a:lnTo>
                  <a:lnTo>
                    <a:pt x="37648" y="7954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0176" y="315854"/>
              <a:ext cx="367649" cy="391738"/>
            </a:xfrm>
            <a:custGeom>
              <a:avLst/>
              <a:gdLst/>
              <a:ahLst/>
              <a:cxnLst/>
              <a:rect l="0" t="0" r="0" b="0"/>
              <a:pathLst>
                <a:path w="367649" h="391738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4" y="167603"/>
                  </a:lnTo>
                  <a:lnTo>
                    <a:pt x="28683" y="229726"/>
                  </a:lnTo>
                  <a:lnTo>
                    <a:pt x="36601" y="281815"/>
                  </a:lnTo>
                  <a:lnTo>
                    <a:pt x="33789" y="334304"/>
                  </a:lnTo>
                  <a:lnTo>
                    <a:pt x="32238" y="365255"/>
                  </a:lnTo>
                  <a:lnTo>
                    <a:pt x="34834" y="331766"/>
                  </a:lnTo>
                  <a:lnTo>
                    <a:pt x="50731" y="268384"/>
                  </a:lnTo>
                  <a:lnTo>
                    <a:pt x="61931" y="249524"/>
                  </a:lnTo>
                  <a:lnTo>
                    <a:pt x="70533" y="244728"/>
                  </a:lnTo>
                  <a:lnTo>
                    <a:pt x="92569" y="242519"/>
                  </a:lnTo>
                  <a:lnTo>
                    <a:pt x="114841" y="248556"/>
                  </a:lnTo>
                  <a:lnTo>
                    <a:pt x="125694" y="253442"/>
                  </a:lnTo>
                  <a:lnTo>
                    <a:pt x="143991" y="271348"/>
                  </a:lnTo>
                  <a:lnTo>
                    <a:pt x="174809" y="326069"/>
                  </a:lnTo>
                  <a:lnTo>
                    <a:pt x="191525" y="359046"/>
                  </a:lnTo>
                  <a:lnTo>
                    <a:pt x="196257" y="384574"/>
                  </a:lnTo>
                  <a:lnTo>
                    <a:pt x="198688" y="388574"/>
                  </a:lnTo>
                  <a:lnTo>
                    <a:pt x="201479" y="386561"/>
                  </a:lnTo>
                  <a:lnTo>
                    <a:pt x="230281" y="331182"/>
                  </a:lnTo>
                  <a:lnTo>
                    <a:pt x="249815" y="309218"/>
                  </a:lnTo>
                  <a:lnTo>
                    <a:pt x="276011" y="293482"/>
                  </a:lnTo>
                  <a:lnTo>
                    <a:pt x="323563" y="270911"/>
                  </a:lnTo>
                  <a:lnTo>
                    <a:pt x="359491" y="245106"/>
                  </a:lnTo>
                  <a:lnTo>
                    <a:pt x="364833" y="235934"/>
                  </a:lnTo>
                  <a:lnTo>
                    <a:pt x="367648" y="213264"/>
                  </a:lnTo>
                  <a:lnTo>
                    <a:pt x="364422" y="204178"/>
                  </a:lnTo>
                  <a:lnTo>
                    <a:pt x="351478" y="190962"/>
                  </a:lnTo>
                  <a:lnTo>
                    <a:pt x="343113" y="188139"/>
                  </a:lnTo>
                  <a:lnTo>
                    <a:pt x="324460" y="188123"/>
                  </a:lnTo>
                  <a:lnTo>
                    <a:pt x="307591" y="195134"/>
                  </a:lnTo>
                  <a:lnTo>
                    <a:pt x="277698" y="218700"/>
                  </a:lnTo>
                  <a:lnTo>
                    <a:pt x="261915" y="250154"/>
                  </a:lnTo>
                  <a:lnTo>
                    <a:pt x="255419" y="289109"/>
                  </a:lnTo>
                  <a:lnTo>
                    <a:pt x="259083" y="330287"/>
                  </a:lnTo>
                  <a:lnTo>
                    <a:pt x="273167" y="366535"/>
                  </a:lnTo>
                  <a:lnTo>
                    <a:pt x="288694" y="382443"/>
                  </a:lnTo>
                  <a:lnTo>
                    <a:pt x="297748" y="388323"/>
                  </a:lnTo>
                  <a:lnTo>
                    <a:pt x="317166" y="391737"/>
                  </a:lnTo>
                  <a:lnTo>
                    <a:pt x="34744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2665" y="524315"/>
              <a:ext cx="220849" cy="222647"/>
            </a:xfrm>
            <a:custGeom>
              <a:avLst/>
              <a:gdLst/>
              <a:ahLst/>
              <a:cxnLst/>
              <a:rect l="0" t="0" r="0" b="0"/>
              <a:pathLst>
                <a:path w="220849" h="222647">
                  <a:moveTo>
                    <a:pt x="147148" y="75809"/>
                  </a:moveTo>
                  <a:lnTo>
                    <a:pt x="137573" y="51762"/>
                  </a:lnTo>
                  <a:lnTo>
                    <a:pt x="107745" y="16216"/>
                  </a:lnTo>
                  <a:lnTo>
                    <a:pt x="81661" y="700"/>
                  </a:lnTo>
                  <a:lnTo>
                    <a:pt x="71905" y="0"/>
                  </a:lnTo>
                  <a:lnTo>
                    <a:pt x="51705" y="5461"/>
                  </a:lnTo>
                  <a:lnTo>
                    <a:pt x="34149" y="18807"/>
                  </a:lnTo>
                  <a:lnTo>
                    <a:pt x="19717" y="36437"/>
                  </a:lnTo>
                  <a:lnTo>
                    <a:pt x="9404" y="55970"/>
                  </a:lnTo>
                  <a:lnTo>
                    <a:pt x="1656" y="106682"/>
                  </a:lnTo>
                  <a:lnTo>
                    <a:pt x="126" y="168692"/>
                  </a:lnTo>
                  <a:lnTo>
                    <a:pt x="0" y="183354"/>
                  </a:lnTo>
                  <a:lnTo>
                    <a:pt x="3426" y="195469"/>
                  </a:lnTo>
                  <a:lnTo>
                    <a:pt x="16591" y="215169"/>
                  </a:lnTo>
                  <a:lnTo>
                    <a:pt x="27355" y="220188"/>
                  </a:lnTo>
                  <a:lnTo>
                    <a:pt x="54912" y="222646"/>
                  </a:lnTo>
                  <a:lnTo>
                    <a:pt x="65770" y="219324"/>
                  </a:lnTo>
                  <a:lnTo>
                    <a:pt x="74179" y="213599"/>
                  </a:lnTo>
                  <a:lnTo>
                    <a:pt x="115627" y="159193"/>
                  </a:lnTo>
                  <a:lnTo>
                    <a:pt x="127289" y="137435"/>
                  </a:lnTo>
                  <a:lnTo>
                    <a:pt x="133855" y="108236"/>
                  </a:lnTo>
                  <a:lnTo>
                    <a:pt x="134776" y="110295"/>
                  </a:lnTo>
                  <a:lnTo>
                    <a:pt x="135391" y="116347"/>
                  </a:lnTo>
                  <a:lnTo>
                    <a:pt x="147434" y="141633"/>
                  </a:lnTo>
                  <a:lnTo>
                    <a:pt x="165820" y="165762"/>
                  </a:lnTo>
                  <a:lnTo>
                    <a:pt x="191675" y="182140"/>
                  </a:lnTo>
                  <a:lnTo>
                    <a:pt x="199060" y="184131"/>
                  </a:lnTo>
                  <a:lnTo>
                    <a:pt x="205153" y="184289"/>
                  </a:lnTo>
                  <a:lnTo>
                    <a:pt x="220848" y="181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95652" y="568737"/>
              <a:ext cx="270716" cy="178787"/>
            </a:xfrm>
            <a:custGeom>
              <a:avLst/>
              <a:gdLst/>
              <a:ahLst/>
              <a:cxnLst/>
              <a:rect l="0" t="0" r="0" b="0"/>
              <a:pathLst>
                <a:path w="270716" h="178787">
                  <a:moveTo>
                    <a:pt x="10503" y="52444"/>
                  </a:moveTo>
                  <a:lnTo>
                    <a:pt x="2170" y="89922"/>
                  </a:lnTo>
                  <a:lnTo>
                    <a:pt x="264" y="145637"/>
                  </a:lnTo>
                  <a:lnTo>
                    <a:pt x="0" y="86444"/>
                  </a:lnTo>
                  <a:lnTo>
                    <a:pt x="2322" y="40551"/>
                  </a:lnTo>
                  <a:lnTo>
                    <a:pt x="11156" y="19472"/>
                  </a:lnTo>
                  <a:lnTo>
                    <a:pt x="17957" y="14085"/>
                  </a:lnTo>
                  <a:lnTo>
                    <a:pt x="26002" y="11663"/>
                  </a:lnTo>
                  <a:lnTo>
                    <a:pt x="34873" y="11219"/>
                  </a:lnTo>
                  <a:lnTo>
                    <a:pt x="54090" y="16964"/>
                  </a:lnTo>
                  <a:lnTo>
                    <a:pt x="64128" y="21772"/>
                  </a:lnTo>
                  <a:lnTo>
                    <a:pt x="81519" y="39592"/>
                  </a:lnTo>
                  <a:lnTo>
                    <a:pt x="106159" y="83570"/>
                  </a:lnTo>
                  <a:lnTo>
                    <a:pt x="109369" y="84893"/>
                  </a:lnTo>
                  <a:lnTo>
                    <a:pt x="111508" y="79926"/>
                  </a:lnTo>
                  <a:lnTo>
                    <a:pt x="120532" y="35516"/>
                  </a:lnTo>
                  <a:lnTo>
                    <a:pt x="133104" y="15284"/>
                  </a:lnTo>
                  <a:lnTo>
                    <a:pt x="141370" y="6614"/>
                  </a:lnTo>
                  <a:lnTo>
                    <a:pt x="150390" y="2003"/>
                  </a:lnTo>
                  <a:lnTo>
                    <a:pt x="169771" y="0"/>
                  </a:lnTo>
                  <a:lnTo>
                    <a:pt x="200413" y="11039"/>
                  </a:lnTo>
                  <a:lnTo>
                    <a:pt x="226130" y="34716"/>
                  </a:lnTo>
                  <a:lnTo>
                    <a:pt x="254611" y="75328"/>
                  </a:lnTo>
                  <a:lnTo>
                    <a:pt x="267535" y="113687"/>
                  </a:lnTo>
                  <a:lnTo>
                    <a:pt x="270715" y="151178"/>
                  </a:lnTo>
                  <a:lnTo>
                    <a:pt x="263187" y="178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8938" y="562949"/>
              <a:ext cx="132520" cy="175397"/>
            </a:xfrm>
            <a:custGeom>
              <a:avLst/>
              <a:gdLst/>
              <a:ahLst/>
              <a:cxnLst/>
              <a:rect l="0" t="0" r="0" b="0"/>
              <a:pathLst>
                <a:path w="132520" h="175397">
                  <a:moveTo>
                    <a:pt x="118885" y="5589"/>
                  </a:moveTo>
                  <a:lnTo>
                    <a:pt x="102118" y="0"/>
                  </a:lnTo>
                  <a:lnTo>
                    <a:pt x="84528" y="3495"/>
                  </a:lnTo>
                  <a:lnTo>
                    <a:pt x="58012" y="18617"/>
                  </a:lnTo>
                  <a:lnTo>
                    <a:pt x="35338" y="41035"/>
                  </a:lnTo>
                  <a:lnTo>
                    <a:pt x="22092" y="61117"/>
                  </a:lnTo>
                  <a:lnTo>
                    <a:pt x="4056" y="112138"/>
                  </a:lnTo>
                  <a:lnTo>
                    <a:pt x="219" y="125754"/>
                  </a:lnTo>
                  <a:lnTo>
                    <a:pt x="0" y="137172"/>
                  </a:lnTo>
                  <a:lnTo>
                    <a:pt x="5996" y="156097"/>
                  </a:lnTo>
                  <a:lnTo>
                    <a:pt x="19580" y="169188"/>
                  </a:lnTo>
                  <a:lnTo>
                    <a:pt x="28115" y="174317"/>
                  </a:lnTo>
                  <a:lnTo>
                    <a:pt x="37315" y="175396"/>
                  </a:lnTo>
                  <a:lnTo>
                    <a:pt x="56895" y="170356"/>
                  </a:lnTo>
                  <a:lnTo>
                    <a:pt x="96892" y="148057"/>
                  </a:lnTo>
                  <a:lnTo>
                    <a:pt x="113400" y="134809"/>
                  </a:lnTo>
                  <a:lnTo>
                    <a:pt x="125416" y="114883"/>
                  </a:lnTo>
                  <a:lnTo>
                    <a:pt x="130258" y="103018"/>
                  </a:lnTo>
                  <a:lnTo>
                    <a:pt x="132519" y="77357"/>
                  </a:lnTo>
                  <a:lnTo>
                    <a:pt x="129414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0466" y="568538"/>
              <a:ext cx="157929" cy="179280"/>
            </a:xfrm>
            <a:custGeom>
              <a:avLst/>
              <a:gdLst/>
              <a:ahLst/>
              <a:cxnLst/>
              <a:rect l="0" t="0" r="0" b="0"/>
              <a:pathLst>
                <a:path w="157929" h="179280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6117" y="139097"/>
                  </a:lnTo>
                  <a:lnTo>
                    <a:pt x="39708" y="173835"/>
                  </a:lnTo>
                  <a:lnTo>
                    <a:pt x="48699" y="177892"/>
                  </a:lnTo>
                  <a:lnTo>
                    <a:pt x="71167" y="179279"/>
                  </a:lnTo>
                  <a:lnTo>
                    <a:pt x="90512" y="172876"/>
                  </a:lnTo>
                  <a:lnTo>
                    <a:pt x="121994" y="149702"/>
                  </a:lnTo>
                  <a:lnTo>
                    <a:pt x="138052" y="123905"/>
                  </a:lnTo>
                  <a:lnTo>
                    <a:pt x="152788" y="81407"/>
                  </a:lnTo>
                  <a:lnTo>
                    <a:pt x="156912" y="31592"/>
                  </a:lnTo>
                  <a:lnTo>
                    <a:pt x="1579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565" y="580360"/>
              <a:ext cx="178985" cy="146807"/>
            </a:xfrm>
            <a:custGeom>
              <a:avLst/>
              <a:gdLst/>
              <a:ahLst/>
              <a:cxnLst/>
              <a:rect l="0" t="0" r="0" b="0"/>
              <a:pathLst>
                <a:path w="178985" h="146807">
                  <a:moveTo>
                    <a:pt x="0" y="19764"/>
                  </a:moveTo>
                  <a:lnTo>
                    <a:pt x="7235" y="47320"/>
                  </a:lnTo>
                  <a:lnTo>
                    <a:pt x="12997" y="100423"/>
                  </a:lnTo>
                  <a:lnTo>
                    <a:pt x="25053" y="145401"/>
                  </a:lnTo>
                  <a:lnTo>
                    <a:pt x="27230" y="146806"/>
                  </a:lnTo>
                  <a:lnTo>
                    <a:pt x="29650" y="132769"/>
                  </a:lnTo>
                  <a:lnTo>
                    <a:pt x="26116" y="82565"/>
                  </a:lnTo>
                  <a:lnTo>
                    <a:pt x="40440" y="30244"/>
                  </a:lnTo>
                  <a:lnTo>
                    <a:pt x="51508" y="9214"/>
                  </a:lnTo>
                  <a:lnTo>
                    <a:pt x="60075" y="3372"/>
                  </a:lnTo>
                  <a:lnTo>
                    <a:pt x="82072" y="0"/>
                  </a:lnTo>
                  <a:lnTo>
                    <a:pt x="92149" y="3079"/>
                  </a:lnTo>
                  <a:lnTo>
                    <a:pt x="109585" y="15858"/>
                  </a:lnTo>
                  <a:lnTo>
                    <a:pt x="147040" y="65870"/>
                  </a:lnTo>
                  <a:lnTo>
                    <a:pt x="172871" y="121848"/>
                  </a:lnTo>
                  <a:lnTo>
                    <a:pt x="178984" y="146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85306" y="294797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0" y="0"/>
                  </a:moveTo>
                  <a:lnTo>
                    <a:pt x="0" y="52051"/>
                  </a:lnTo>
                  <a:lnTo>
                    <a:pt x="3119" y="111349"/>
                  </a:lnTo>
                  <a:lnTo>
                    <a:pt x="8333" y="171423"/>
                  </a:lnTo>
                  <a:lnTo>
                    <a:pt x="9878" y="228217"/>
                  </a:lnTo>
                  <a:lnTo>
                    <a:pt x="13455" y="284429"/>
                  </a:lnTo>
                  <a:lnTo>
                    <a:pt x="19555" y="346043"/>
                  </a:lnTo>
                  <a:lnTo>
                    <a:pt x="20760" y="403793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01077" y="47378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99902" y="16788"/>
                  </a:lnTo>
                  <a:lnTo>
                    <a:pt x="3745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79841" y="305326"/>
              <a:ext cx="16118" cy="431669"/>
            </a:xfrm>
            <a:custGeom>
              <a:avLst/>
              <a:gdLst/>
              <a:ahLst/>
              <a:cxnLst/>
              <a:rect l="0" t="0" r="0" b="0"/>
              <a:pathLst>
                <a:path w="16118" h="43166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91015"/>
                  </a:lnTo>
                  <a:lnTo>
                    <a:pt x="5284" y="149410"/>
                  </a:lnTo>
                  <a:lnTo>
                    <a:pt x="11088" y="211166"/>
                  </a:lnTo>
                  <a:lnTo>
                    <a:pt x="14627" y="273917"/>
                  </a:lnTo>
                  <a:lnTo>
                    <a:pt x="15675" y="336964"/>
                  </a:lnTo>
                  <a:lnTo>
                    <a:pt x="15986" y="388920"/>
                  </a:lnTo>
                  <a:lnTo>
                    <a:pt x="1611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38031" y="473782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2177" y="5589"/>
                  </a:lnTo>
                  <a:lnTo>
                    <a:pt x="169622" y="16788"/>
                  </a:lnTo>
                  <a:lnTo>
                    <a:pt x="121098" y="19792"/>
                  </a:lnTo>
                  <a:lnTo>
                    <a:pt x="69676" y="21852"/>
                  </a:lnTo>
                  <a:lnTo>
                    <a:pt x="15496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6892" y="586911"/>
              <a:ext cx="203337" cy="168312"/>
            </a:xfrm>
            <a:custGeom>
              <a:avLst/>
              <a:gdLst/>
              <a:ahLst/>
              <a:cxnLst/>
              <a:rect l="0" t="0" r="0" b="0"/>
              <a:pathLst>
                <a:path w="203337" h="168312">
                  <a:moveTo>
                    <a:pt x="140165" y="65855"/>
                  </a:moveTo>
                  <a:lnTo>
                    <a:pt x="119921" y="21893"/>
                  </a:lnTo>
                  <a:lnTo>
                    <a:pt x="104262" y="8102"/>
                  </a:lnTo>
                  <a:lnTo>
                    <a:pt x="95173" y="2787"/>
                  </a:lnTo>
                  <a:lnTo>
                    <a:pt x="75714" y="0"/>
                  </a:lnTo>
                  <a:lnTo>
                    <a:pt x="65612" y="895"/>
                  </a:lnTo>
                  <a:lnTo>
                    <a:pt x="48149" y="8128"/>
                  </a:lnTo>
                  <a:lnTo>
                    <a:pt x="32588" y="20312"/>
                  </a:lnTo>
                  <a:lnTo>
                    <a:pt x="11844" y="46902"/>
                  </a:lnTo>
                  <a:lnTo>
                    <a:pt x="2025" y="66790"/>
                  </a:lnTo>
                  <a:lnTo>
                    <a:pt x="0" y="90447"/>
                  </a:lnTo>
                  <a:lnTo>
                    <a:pt x="8233" y="138173"/>
                  </a:lnTo>
                  <a:lnTo>
                    <a:pt x="20697" y="156878"/>
                  </a:lnTo>
                  <a:lnTo>
                    <a:pt x="28934" y="165142"/>
                  </a:lnTo>
                  <a:lnTo>
                    <a:pt x="37935" y="168311"/>
                  </a:lnTo>
                  <a:lnTo>
                    <a:pt x="57295" y="165594"/>
                  </a:lnTo>
                  <a:lnTo>
                    <a:pt x="87925" y="145320"/>
                  </a:lnTo>
                  <a:lnTo>
                    <a:pt x="108049" y="117087"/>
                  </a:lnTo>
                  <a:lnTo>
                    <a:pt x="121421" y="86494"/>
                  </a:lnTo>
                  <a:lnTo>
                    <a:pt x="124159" y="84294"/>
                  </a:lnTo>
                  <a:lnTo>
                    <a:pt x="125985" y="87506"/>
                  </a:lnTo>
                  <a:lnTo>
                    <a:pt x="130353" y="102384"/>
                  </a:lnTo>
                  <a:lnTo>
                    <a:pt x="152222" y="137412"/>
                  </a:lnTo>
                  <a:lnTo>
                    <a:pt x="158731" y="145145"/>
                  </a:lnTo>
                  <a:lnTo>
                    <a:pt x="166581" y="149131"/>
                  </a:lnTo>
                  <a:lnTo>
                    <a:pt x="203336" y="15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90757" y="37902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15684" y="227115"/>
                  </a:lnTo>
                  <a:lnTo>
                    <a:pt x="19995" y="281255"/>
                  </a:lnTo>
                  <a:lnTo>
                    <a:pt x="20847" y="33077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21681" y="494839"/>
              <a:ext cx="116476" cy="221099"/>
            </a:xfrm>
            <a:custGeom>
              <a:avLst/>
              <a:gdLst/>
              <a:ahLst/>
              <a:cxnLst/>
              <a:rect l="0" t="0" r="0" b="0"/>
              <a:pathLst>
                <a:path w="116476" h="221099">
                  <a:moveTo>
                    <a:pt x="105946" y="0"/>
                  </a:moveTo>
                  <a:lnTo>
                    <a:pt x="50858" y="49498"/>
                  </a:lnTo>
                  <a:lnTo>
                    <a:pt x="4572" y="91279"/>
                  </a:lnTo>
                  <a:lnTo>
                    <a:pt x="929" y="100627"/>
                  </a:lnTo>
                  <a:lnTo>
                    <a:pt x="0" y="123492"/>
                  </a:lnTo>
                  <a:lnTo>
                    <a:pt x="6607" y="143013"/>
                  </a:lnTo>
                  <a:lnTo>
                    <a:pt x="18511" y="159487"/>
                  </a:lnTo>
                  <a:lnTo>
                    <a:pt x="64796" y="196275"/>
                  </a:lnTo>
                  <a:lnTo>
                    <a:pt x="11647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59212" y="532422"/>
              <a:ext cx="138505" cy="189610"/>
            </a:xfrm>
            <a:custGeom>
              <a:avLst/>
              <a:gdLst/>
              <a:ahLst/>
              <a:cxnLst/>
              <a:rect l="0" t="0" r="0" b="0"/>
              <a:pathLst>
                <a:path w="138505" h="189610">
                  <a:moveTo>
                    <a:pt x="0" y="99287"/>
                  </a:moveTo>
                  <a:lnTo>
                    <a:pt x="58617" y="93698"/>
                  </a:lnTo>
                  <a:lnTo>
                    <a:pt x="103216" y="80159"/>
                  </a:lnTo>
                  <a:lnTo>
                    <a:pt x="120353" y="68949"/>
                  </a:lnTo>
                  <a:lnTo>
                    <a:pt x="132649" y="53048"/>
                  </a:lnTo>
                  <a:lnTo>
                    <a:pt x="137566" y="43895"/>
                  </a:lnTo>
                  <a:lnTo>
                    <a:pt x="138504" y="34283"/>
                  </a:lnTo>
                  <a:lnTo>
                    <a:pt x="133307" y="14245"/>
                  </a:lnTo>
                  <a:lnTo>
                    <a:pt x="126306" y="7497"/>
                  </a:lnTo>
                  <a:lnTo>
                    <a:pt x="106049" y="0"/>
                  </a:lnTo>
                  <a:lnTo>
                    <a:pt x="84568" y="2907"/>
                  </a:lnTo>
                  <a:lnTo>
                    <a:pt x="42181" y="23837"/>
                  </a:lnTo>
                  <a:lnTo>
                    <a:pt x="27326" y="40018"/>
                  </a:lnTo>
                  <a:lnTo>
                    <a:pt x="8258" y="79001"/>
                  </a:lnTo>
                  <a:lnTo>
                    <a:pt x="6790" y="102749"/>
                  </a:lnTo>
                  <a:lnTo>
                    <a:pt x="11207" y="127732"/>
                  </a:lnTo>
                  <a:lnTo>
                    <a:pt x="26847" y="160358"/>
                  </a:lnTo>
                  <a:lnTo>
                    <a:pt x="39619" y="177513"/>
                  </a:lnTo>
                  <a:lnTo>
                    <a:pt x="59333" y="186697"/>
                  </a:lnTo>
                  <a:lnTo>
                    <a:pt x="80182" y="189609"/>
                  </a:lnTo>
                  <a:lnTo>
                    <a:pt x="105285" y="183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8725" y="566334"/>
              <a:ext cx="161919" cy="162056"/>
            </a:xfrm>
            <a:custGeom>
              <a:avLst/>
              <a:gdLst/>
              <a:ahLst/>
              <a:cxnLst/>
              <a:rect l="0" t="0" r="0" b="0"/>
              <a:pathLst>
                <a:path w="161919" h="162056">
                  <a:moveTo>
                    <a:pt x="0" y="65375"/>
                  </a:moveTo>
                  <a:lnTo>
                    <a:pt x="7236" y="92931"/>
                  </a:lnTo>
                  <a:lnTo>
                    <a:pt x="12998" y="146034"/>
                  </a:lnTo>
                  <a:lnTo>
                    <a:pt x="16306" y="162055"/>
                  </a:lnTo>
                  <a:lnTo>
                    <a:pt x="15550" y="161414"/>
                  </a:lnTo>
                  <a:lnTo>
                    <a:pt x="3954" y="124772"/>
                  </a:lnTo>
                  <a:lnTo>
                    <a:pt x="2341" y="87784"/>
                  </a:lnTo>
                  <a:lnTo>
                    <a:pt x="9922" y="48358"/>
                  </a:lnTo>
                  <a:lnTo>
                    <a:pt x="20398" y="25057"/>
                  </a:lnTo>
                  <a:lnTo>
                    <a:pt x="39092" y="9242"/>
                  </a:lnTo>
                  <a:lnTo>
                    <a:pt x="50627" y="3386"/>
                  </a:lnTo>
                  <a:lnTo>
                    <a:pt x="72804" y="0"/>
                  </a:lnTo>
                  <a:lnTo>
                    <a:pt x="93188" y="3564"/>
                  </a:lnTo>
                  <a:lnTo>
                    <a:pt x="110048" y="12947"/>
                  </a:lnTo>
                  <a:lnTo>
                    <a:pt x="132693" y="36973"/>
                  </a:lnTo>
                  <a:lnTo>
                    <a:pt x="160762" y="97240"/>
                  </a:lnTo>
                  <a:lnTo>
                    <a:pt x="161918" y="118142"/>
                  </a:lnTo>
                  <a:lnTo>
                    <a:pt x="157928" y="149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60636" y="567990"/>
              <a:ext cx="138165" cy="176036"/>
            </a:xfrm>
            <a:custGeom>
              <a:avLst/>
              <a:gdLst/>
              <a:ahLst/>
              <a:cxnLst/>
              <a:rect l="0" t="0" r="0" b="0"/>
              <a:pathLst>
                <a:path w="138165" h="176036">
                  <a:moveTo>
                    <a:pt x="103986" y="21605"/>
                  </a:moveTo>
                  <a:lnTo>
                    <a:pt x="92807" y="4838"/>
                  </a:lnTo>
                  <a:lnTo>
                    <a:pt x="84835" y="1068"/>
                  </a:lnTo>
                  <a:lnTo>
                    <a:pt x="63499" y="0"/>
                  </a:lnTo>
                  <a:lnTo>
                    <a:pt x="44657" y="6544"/>
                  </a:lnTo>
                  <a:lnTo>
                    <a:pt x="13498" y="29809"/>
                  </a:lnTo>
                  <a:lnTo>
                    <a:pt x="5278" y="52547"/>
                  </a:lnTo>
                  <a:lnTo>
                    <a:pt x="0" y="109216"/>
                  </a:lnTo>
                  <a:lnTo>
                    <a:pt x="4675" y="145830"/>
                  </a:lnTo>
                  <a:lnTo>
                    <a:pt x="9702" y="154725"/>
                  </a:lnTo>
                  <a:lnTo>
                    <a:pt x="24647" y="167727"/>
                  </a:lnTo>
                  <a:lnTo>
                    <a:pt x="46107" y="174286"/>
                  </a:lnTo>
                  <a:lnTo>
                    <a:pt x="58381" y="176035"/>
                  </a:lnTo>
                  <a:lnTo>
                    <a:pt x="78258" y="171739"/>
                  </a:lnTo>
                  <a:lnTo>
                    <a:pt x="115671" y="149917"/>
                  </a:lnTo>
                  <a:lnTo>
                    <a:pt x="129846" y="130495"/>
                  </a:lnTo>
                  <a:lnTo>
                    <a:pt x="135264" y="118765"/>
                  </a:lnTo>
                  <a:lnTo>
                    <a:pt x="138164" y="90134"/>
                  </a:lnTo>
                  <a:lnTo>
                    <a:pt x="134384" y="61421"/>
                  </a:lnTo>
                  <a:lnTo>
                    <a:pt x="120271" y="33273"/>
                  </a:lnTo>
                  <a:lnTo>
                    <a:pt x="103986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54011" y="411608"/>
              <a:ext cx="121182" cy="293802"/>
            </a:xfrm>
            <a:custGeom>
              <a:avLst/>
              <a:gdLst/>
              <a:ahLst/>
              <a:cxnLst/>
              <a:rect l="0" t="0" r="0" b="0"/>
              <a:pathLst>
                <a:path w="121182" h="293802">
                  <a:moveTo>
                    <a:pt x="68538" y="293801"/>
                  </a:moveTo>
                  <a:lnTo>
                    <a:pt x="50580" y="239926"/>
                  </a:lnTo>
                  <a:lnTo>
                    <a:pt x="33389" y="182764"/>
                  </a:lnTo>
                  <a:lnTo>
                    <a:pt x="13329" y="128412"/>
                  </a:lnTo>
                  <a:lnTo>
                    <a:pt x="3820" y="75734"/>
                  </a:lnTo>
                  <a:lnTo>
                    <a:pt x="0" y="52993"/>
                  </a:lnTo>
                  <a:lnTo>
                    <a:pt x="2201" y="31187"/>
                  </a:lnTo>
                  <a:lnTo>
                    <a:pt x="6766" y="22799"/>
                  </a:lnTo>
                  <a:lnTo>
                    <a:pt x="21197" y="10359"/>
                  </a:lnTo>
                  <a:lnTo>
                    <a:pt x="42428" y="4050"/>
                  </a:lnTo>
                  <a:lnTo>
                    <a:pt x="94186" y="0"/>
                  </a:lnTo>
                  <a:lnTo>
                    <a:pt x="109183" y="2566"/>
                  </a:lnTo>
                  <a:lnTo>
                    <a:pt x="121181" y="9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17264" y="5580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1" y="7236"/>
                  </a:lnTo>
                  <a:lnTo>
                    <a:pt x="74149" y="12997"/>
                  </a:lnTo>
                  <a:lnTo>
                    <a:pt x="3483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72504" y="476363"/>
              <a:ext cx="144844" cy="281689"/>
            </a:xfrm>
            <a:custGeom>
              <a:avLst/>
              <a:gdLst/>
              <a:ahLst/>
              <a:cxnLst/>
              <a:rect l="0" t="0" r="0" b="0"/>
              <a:pathLst>
                <a:path w="144844" h="281689">
                  <a:moveTo>
                    <a:pt x="60615" y="281688"/>
                  </a:moveTo>
                  <a:lnTo>
                    <a:pt x="42657" y="227813"/>
                  </a:lnTo>
                  <a:lnTo>
                    <a:pt x="21974" y="164597"/>
                  </a:lnTo>
                  <a:lnTo>
                    <a:pt x="4458" y="104153"/>
                  </a:lnTo>
                  <a:lnTo>
                    <a:pt x="0" y="46405"/>
                  </a:lnTo>
                  <a:lnTo>
                    <a:pt x="3649" y="21530"/>
                  </a:lnTo>
                  <a:lnTo>
                    <a:pt x="10939" y="13493"/>
                  </a:lnTo>
                  <a:lnTo>
                    <a:pt x="34637" y="4563"/>
                  </a:lnTo>
                  <a:lnTo>
                    <a:pt x="89105" y="0"/>
                  </a:lnTo>
                  <a:lnTo>
                    <a:pt x="144843" y="7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59419" y="62118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9065"/>
                  </a:lnTo>
                  <a:lnTo>
                    <a:pt x="195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81034" y="463253"/>
              <a:ext cx="20625" cy="305328"/>
            </a:xfrm>
            <a:custGeom>
              <a:avLst/>
              <a:gdLst/>
              <a:ahLst/>
              <a:cxnLst/>
              <a:rect l="0" t="0" r="0" b="0"/>
              <a:pathLst>
                <a:path w="20625" h="305328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7"/>
                  </a:lnTo>
                  <a:lnTo>
                    <a:pt x="12581" y="208878"/>
                  </a:lnTo>
                  <a:lnTo>
                    <a:pt x="19035" y="266388"/>
                  </a:lnTo>
                  <a:lnTo>
                    <a:pt x="2062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64788" y="579067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35656" y="3293"/>
                  </a:lnTo>
                  <a:lnTo>
                    <a:pt x="176314" y="650"/>
                  </a:lnTo>
                  <a:lnTo>
                    <a:pt x="119445" y="5718"/>
                  </a:lnTo>
                  <a:lnTo>
                    <a:pt x="66011" y="2342"/>
                  </a:lnTo>
                  <a:lnTo>
                    <a:pt x="19754" y="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70114" y="379025"/>
              <a:ext cx="442198" cy="406257"/>
            </a:xfrm>
            <a:custGeom>
              <a:avLst/>
              <a:gdLst/>
              <a:ahLst/>
              <a:cxnLst/>
              <a:rect l="0" t="0" r="0" b="0"/>
              <a:pathLst>
                <a:path w="442198" h="406257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25054" y="163205"/>
                  </a:lnTo>
                  <a:lnTo>
                    <a:pt x="29651" y="211484"/>
                  </a:lnTo>
                  <a:lnTo>
                    <a:pt x="36602" y="261014"/>
                  </a:lnTo>
                  <a:lnTo>
                    <a:pt x="41025" y="311218"/>
                  </a:lnTo>
                  <a:lnTo>
                    <a:pt x="51594" y="254954"/>
                  </a:lnTo>
                  <a:lnTo>
                    <a:pt x="62315" y="232636"/>
                  </a:lnTo>
                  <a:lnTo>
                    <a:pt x="70789" y="225281"/>
                  </a:lnTo>
                  <a:lnTo>
                    <a:pt x="92683" y="217108"/>
                  </a:lnTo>
                  <a:lnTo>
                    <a:pt x="102732" y="219608"/>
                  </a:lnTo>
                  <a:lnTo>
                    <a:pt x="120138" y="234864"/>
                  </a:lnTo>
                  <a:lnTo>
                    <a:pt x="141970" y="274381"/>
                  </a:lnTo>
                  <a:lnTo>
                    <a:pt x="161184" y="326468"/>
                  </a:lnTo>
                  <a:lnTo>
                    <a:pt x="164778" y="329950"/>
                  </a:lnTo>
                  <a:lnTo>
                    <a:pt x="168343" y="328761"/>
                  </a:lnTo>
                  <a:lnTo>
                    <a:pt x="188061" y="301637"/>
                  </a:lnTo>
                  <a:lnTo>
                    <a:pt x="196734" y="295848"/>
                  </a:lnTo>
                  <a:lnTo>
                    <a:pt x="231297" y="287700"/>
                  </a:lnTo>
                  <a:lnTo>
                    <a:pt x="293137" y="279132"/>
                  </a:lnTo>
                  <a:lnTo>
                    <a:pt x="335414" y="265231"/>
                  </a:lnTo>
                  <a:lnTo>
                    <a:pt x="352234" y="253971"/>
                  </a:lnTo>
                  <a:lnTo>
                    <a:pt x="357655" y="245353"/>
                  </a:lnTo>
                  <a:lnTo>
                    <a:pt x="363679" y="223300"/>
                  </a:lnTo>
                  <a:lnTo>
                    <a:pt x="360116" y="201020"/>
                  </a:lnTo>
                  <a:lnTo>
                    <a:pt x="355891" y="190166"/>
                  </a:lnTo>
                  <a:lnTo>
                    <a:pt x="348395" y="181759"/>
                  </a:lnTo>
                  <a:lnTo>
                    <a:pt x="327588" y="169300"/>
                  </a:lnTo>
                  <a:lnTo>
                    <a:pt x="299623" y="166101"/>
                  </a:lnTo>
                  <a:lnTo>
                    <a:pt x="270036" y="169750"/>
                  </a:lnTo>
                  <a:lnTo>
                    <a:pt x="245188" y="179170"/>
                  </a:lnTo>
                  <a:lnTo>
                    <a:pt x="228685" y="194275"/>
                  </a:lnTo>
                  <a:lnTo>
                    <a:pt x="212818" y="225629"/>
                  </a:lnTo>
                  <a:lnTo>
                    <a:pt x="196976" y="278146"/>
                  </a:lnTo>
                  <a:lnTo>
                    <a:pt x="197314" y="314041"/>
                  </a:lnTo>
                  <a:lnTo>
                    <a:pt x="210411" y="346903"/>
                  </a:lnTo>
                  <a:lnTo>
                    <a:pt x="228827" y="365139"/>
                  </a:lnTo>
                  <a:lnTo>
                    <a:pt x="278777" y="395911"/>
                  </a:lnTo>
                  <a:lnTo>
                    <a:pt x="325406" y="406256"/>
                  </a:lnTo>
                  <a:lnTo>
                    <a:pt x="385159" y="401346"/>
                  </a:lnTo>
                  <a:lnTo>
                    <a:pt x="44219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81975" y="1052849"/>
            <a:ext cx="2818896" cy="483040"/>
            <a:chOff x="1381975" y="1052849"/>
            <a:chExt cx="2818896" cy="483040"/>
          </a:xfrm>
        </p:grpSpPr>
        <p:sp>
          <p:nvSpPr>
            <p:cNvPr id="40" name="Freeform 39"/>
            <p:cNvSpPr/>
            <p:nvPr/>
          </p:nvSpPr>
          <p:spPr>
            <a:xfrm>
              <a:off x="1381975" y="1185807"/>
              <a:ext cx="232873" cy="253716"/>
            </a:xfrm>
            <a:custGeom>
              <a:avLst/>
              <a:gdLst/>
              <a:ahLst/>
              <a:cxnLst/>
              <a:rect l="0" t="0" r="0" b="0"/>
              <a:pathLst>
                <a:path w="232873" h="253716">
                  <a:moveTo>
                    <a:pt x="134128" y="24970"/>
                  </a:moveTo>
                  <a:lnTo>
                    <a:pt x="116147" y="9329"/>
                  </a:lnTo>
                  <a:lnTo>
                    <a:pt x="99231" y="1250"/>
                  </a:lnTo>
                  <a:lnTo>
                    <a:pt x="80014" y="0"/>
                  </a:lnTo>
                  <a:lnTo>
                    <a:pt x="69976" y="1304"/>
                  </a:lnTo>
                  <a:lnTo>
                    <a:pt x="52584" y="12112"/>
                  </a:lnTo>
                  <a:lnTo>
                    <a:pt x="16328" y="50399"/>
                  </a:lnTo>
                  <a:lnTo>
                    <a:pt x="6513" y="69027"/>
                  </a:lnTo>
                  <a:lnTo>
                    <a:pt x="0" y="104834"/>
                  </a:lnTo>
                  <a:lnTo>
                    <a:pt x="3659" y="139490"/>
                  </a:lnTo>
                  <a:lnTo>
                    <a:pt x="30148" y="193256"/>
                  </a:lnTo>
                  <a:lnTo>
                    <a:pt x="57177" y="229917"/>
                  </a:lnTo>
                  <a:lnTo>
                    <a:pt x="83642" y="246872"/>
                  </a:lnTo>
                  <a:lnTo>
                    <a:pt x="119299" y="253715"/>
                  </a:lnTo>
                  <a:lnTo>
                    <a:pt x="142745" y="249077"/>
                  </a:lnTo>
                  <a:lnTo>
                    <a:pt x="172556" y="233312"/>
                  </a:lnTo>
                  <a:lnTo>
                    <a:pt x="203590" y="207024"/>
                  </a:lnTo>
                  <a:lnTo>
                    <a:pt x="219570" y="180687"/>
                  </a:lnTo>
                  <a:lnTo>
                    <a:pt x="231714" y="150657"/>
                  </a:lnTo>
                  <a:lnTo>
                    <a:pt x="232872" y="129964"/>
                  </a:lnTo>
                  <a:lnTo>
                    <a:pt x="224083" y="88083"/>
                  </a:lnTo>
                  <a:lnTo>
                    <a:pt x="211543" y="70178"/>
                  </a:lnTo>
                  <a:lnTo>
                    <a:pt x="194271" y="55591"/>
                  </a:lnTo>
                  <a:lnTo>
                    <a:pt x="155185" y="35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42445" y="1213263"/>
              <a:ext cx="157929" cy="173975"/>
            </a:xfrm>
            <a:custGeom>
              <a:avLst/>
              <a:gdLst/>
              <a:ahLst/>
              <a:cxnLst/>
              <a:rect l="0" t="0" r="0" b="0"/>
              <a:pathLst>
                <a:path w="157929" h="173975">
                  <a:moveTo>
                    <a:pt x="0" y="39628"/>
                  </a:moveTo>
                  <a:lnTo>
                    <a:pt x="25194" y="93503"/>
                  </a:lnTo>
                  <a:lnTo>
                    <a:pt x="50050" y="154380"/>
                  </a:lnTo>
                  <a:lnTo>
                    <a:pt x="63313" y="173974"/>
                  </a:lnTo>
                  <a:lnTo>
                    <a:pt x="62096" y="173646"/>
                  </a:lnTo>
                  <a:lnTo>
                    <a:pt x="58945" y="171087"/>
                  </a:lnTo>
                  <a:lnTo>
                    <a:pt x="38542" y="122456"/>
                  </a:lnTo>
                  <a:lnTo>
                    <a:pt x="24168" y="67909"/>
                  </a:lnTo>
                  <a:lnTo>
                    <a:pt x="24780" y="42839"/>
                  </a:lnTo>
                  <a:lnTo>
                    <a:pt x="32850" y="19998"/>
                  </a:lnTo>
                  <a:lnTo>
                    <a:pt x="40617" y="12503"/>
                  </a:lnTo>
                  <a:lnTo>
                    <a:pt x="61726" y="4176"/>
                  </a:lnTo>
                  <a:lnTo>
                    <a:pt x="112235" y="0"/>
                  </a:lnTo>
                  <a:lnTo>
                    <a:pt x="157928" y="8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53015" y="1252891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4654" y="62092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31958" y="11476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37243" y="1194028"/>
              <a:ext cx="203543" cy="329241"/>
            </a:xfrm>
            <a:custGeom>
              <a:avLst/>
              <a:gdLst/>
              <a:ahLst/>
              <a:cxnLst/>
              <a:rect l="0" t="0" r="0" b="0"/>
              <a:pathLst>
                <a:path w="203543" h="329241">
                  <a:moveTo>
                    <a:pt x="168456" y="79920"/>
                  </a:moveTo>
                  <a:lnTo>
                    <a:pt x="158881" y="48638"/>
                  </a:lnTo>
                  <a:lnTo>
                    <a:pt x="140922" y="24897"/>
                  </a:lnTo>
                  <a:lnTo>
                    <a:pt x="123463" y="10232"/>
                  </a:lnTo>
                  <a:lnTo>
                    <a:pt x="100886" y="2154"/>
                  </a:lnTo>
                  <a:lnTo>
                    <a:pt x="88314" y="0"/>
                  </a:lnTo>
                  <a:lnTo>
                    <a:pt x="64987" y="3846"/>
                  </a:lnTo>
                  <a:lnTo>
                    <a:pt x="53853" y="8147"/>
                  </a:lnTo>
                  <a:lnTo>
                    <a:pt x="35243" y="25404"/>
                  </a:lnTo>
                  <a:lnTo>
                    <a:pt x="27005" y="36557"/>
                  </a:lnTo>
                  <a:lnTo>
                    <a:pt x="20971" y="58308"/>
                  </a:lnTo>
                  <a:lnTo>
                    <a:pt x="24151" y="90284"/>
                  </a:lnTo>
                  <a:lnTo>
                    <a:pt x="30621" y="110262"/>
                  </a:lnTo>
                  <a:lnTo>
                    <a:pt x="41295" y="126941"/>
                  </a:lnTo>
                  <a:lnTo>
                    <a:pt x="56958" y="139032"/>
                  </a:lnTo>
                  <a:lnTo>
                    <a:pt x="66048" y="143895"/>
                  </a:lnTo>
                  <a:lnTo>
                    <a:pt x="85507" y="146178"/>
                  </a:lnTo>
                  <a:lnTo>
                    <a:pt x="105853" y="142123"/>
                  </a:lnTo>
                  <a:lnTo>
                    <a:pt x="126595" y="132522"/>
                  </a:lnTo>
                  <a:lnTo>
                    <a:pt x="141272" y="117337"/>
                  </a:lnTo>
                  <a:lnTo>
                    <a:pt x="146824" y="108374"/>
                  </a:lnTo>
                  <a:lnTo>
                    <a:pt x="151695" y="107078"/>
                  </a:lnTo>
                  <a:lnTo>
                    <a:pt x="156112" y="110893"/>
                  </a:lnTo>
                  <a:lnTo>
                    <a:pt x="171607" y="150639"/>
                  </a:lnTo>
                  <a:lnTo>
                    <a:pt x="185933" y="203550"/>
                  </a:lnTo>
                  <a:lnTo>
                    <a:pt x="200028" y="255942"/>
                  </a:lnTo>
                  <a:lnTo>
                    <a:pt x="203542" y="267458"/>
                  </a:lnTo>
                  <a:lnTo>
                    <a:pt x="201207" y="289612"/>
                  </a:lnTo>
                  <a:lnTo>
                    <a:pt x="197309" y="300433"/>
                  </a:lnTo>
                  <a:lnTo>
                    <a:pt x="190031" y="308817"/>
                  </a:lnTo>
                  <a:lnTo>
                    <a:pt x="169466" y="321252"/>
                  </a:lnTo>
                  <a:lnTo>
                    <a:pt x="125991" y="329240"/>
                  </a:lnTo>
                  <a:lnTo>
                    <a:pt x="67304" y="323534"/>
                  </a:lnTo>
                  <a:lnTo>
                    <a:pt x="20010" y="314261"/>
                  </a:lnTo>
                  <a:lnTo>
                    <a:pt x="0" y="311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32041" y="124236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8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0984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7854" y="1229131"/>
              <a:ext cx="137725" cy="129046"/>
            </a:xfrm>
            <a:custGeom>
              <a:avLst/>
              <a:gdLst/>
              <a:ahLst/>
              <a:cxnLst/>
              <a:rect l="0" t="0" r="0" b="0"/>
              <a:pathLst>
                <a:path w="137725" h="129046">
                  <a:moveTo>
                    <a:pt x="0" y="44817"/>
                  </a:moveTo>
                  <a:lnTo>
                    <a:pt x="15619" y="91673"/>
                  </a:lnTo>
                  <a:lnTo>
                    <a:pt x="12557" y="77807"/>
                  </a:lnTo>
                  <a:lnTo>
                    <a:pt x="14049" y="31793"/>
                  </a:lnTo>
                  <a:lnTo>
                    <a:pt x="16385" y="18587"/>
                  </a:lnTo>
                  <a:lnTo>
                    <a:pt x="22622" y="9783"/>
                  </a:lnTo>
                  <a:lnTo>
                    <a:pt x="31459" y="3913"/>
                  </a:lnTo>
                  <a:lnTo>
                    <a:pt x="42030" y="0"/>
                  </a:lnTo>
                  <a:lnTo>
                    <a:pt x="52587" y="901"/>
                  </a:lnTo>
                  <a:lnTo>
                    <a:pt x="73675" y="11261"/>
                  </a:lnTo>
                  <a:lnTo>
                    <a:pt x="99689" y="31235"/>
                  </a:lnTo>
                  <a:lnTo>
                    <a:pt x="134642" y="81998"/>
                  </a:lnTo>
                  <a:lnTo>
                    <a:pt x="137724" y="90661"/>
                  </a:lnTo>
                  <a:lnTo>
                    <a:pt x="136871" y="129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38763" y="1218142"/>
              <a:ext cx="198647" cy="152124"/>
            </a:xfrm>
            <a:custGeom>
              <a:avLst/>
              <a:gdLst/>
              <a:ahLst/>
              <a:cxnLst/>
              <a:rect l="0" t="0" r="0" b="0"/>
              <a:pathLst>
                <a:path w="198647" h="152124">
                  <a:moveTo>
                    <a:pt x="114418" y="87391"/>
                  </a:moveTo>
                  <a:lnTo>
                    <a:pt x="120007" y="70624"/>
                  </a:lnTo>
                  <a:lnTo>
                    <a:pt x="116512" y="53033"/>
                  </a:lnTo>
                  <a:lnTo>
                    <a:pt x="101390" y="26518"/>
                  </a:lnTo>
                  <a:lnTo>
                    <a:pt x="87571" y="12373"/>
                  </a:lnTo>
                  <a:lnTo>
                    <a:pt x="69731" y="2187"/>
                  </a:lnTo>
                  <a:lnTo>
                    <a:pt x="50103" y="0"/>
                  </a:lnTo>
                  <a:lnTo>
                    <a:pt x="39956" y="1054"/>
                  </a:lnTo>
                  <a:lnTo>
                    <a:pt x="22442" y="11585"/>
                  </a:lnTo>
                  <a:lnTo>
                    <a:pt x="14496" y="19306"/>
                  </a:lnTo>
                  <a:lnTo>
                    <a:pt x="5668" y="40364"/>
                  </a:lnTo>
                  <a:lnTo>
                    <a:pt x="0" y="92010"/>
                  </a:lnTo>
                  <a:lnTo>
                    <a:pt x="4607" y="127754"/>
                  </a:lnTo>
                  <a:lnTo>
                    <a:pt x="9625" y="136527"/>
                  </a:lnTo>
                  <a:lnTo>
                    <a:pt x="24559" y="149394"/>
                  </a:lnTo>
                  <a:lnTo>
                    <a:pt x="33455" y="152123"/>
                  </a:lnTo>
                  <a:lnTo>
                    <a:pt x="52698" y="152036"/>
                  </a:lnTo>
                  <a:lnTo>
                    <a:pt x="69829" y="141858"/>
                  </a:lnTo>
                  <a:lnTo>
                    <a:pt x="84072" y="125637"/>
                  </a:lnTo>
                  <a:lnTo>
                    <a:pt x="106638" y="76353"/>
                  </a:lnTo>
                  <a:lnTo>
                    <a:pt x="109231" y="74183"/>
                  </a:lnTo>
                  <a:lnTo>
                    <a:pt x="110960" y="77416"/>
                  </a:lnTo>
                  <a:lnTo>
                    <a:pt x="112113" y="84251"/>
                  </a:lnTo>
                  <a:lnTo>
                    <a:pt x="119633" y="98084"/>
                  </a:lnTo>
                  <a:lnTo>
                    <a:pt x="143524" y="126028"/>
                  </a:lnTo>
                  <a:lnTo>
                    <a:pt x="163229" y="133809"/>
                  </a:lnTo>
                  <a:lnTo>
                    <a:pt x="198646" y="140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68994" y="105284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20" y="42692"/>
                  </a:lnTo>
                  <a:lnTo>
                    <a:pt x="9553" y="104408"/>
                  </a:lnTo>
                  <a:lnTo>
                    <a:pt x="10336" y="166550"/>
                  </a:lnTo>
                  <a:lnTo>
                    <a:pt x="10491" y="224232"/>
                  </a:lnTo>
                  <a:lnTo>
                    <a:pt x="18857" y="27705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48021" y="1203613"/>
              <a:ext cx="166813" cy="332276"/>
            </a:xfrm>
            <a:custGeom>
              <a:avLst/>
              <a:gdLst/>
              <a:ahLst/>
              <a:cxnLst/>
              <a:rect l="0" t="0" r="0" b="0"/>
              <a:pathLst>
                <a:path w="166813" h="332276">
                  <a:moveTo>
                    <a:pt x="0" y="91392"/>
                  </a:moveTo>
                  <a:lnTo>
                    <a:pt x="17958" y="153672"/>
                  </a:lnTo>
                  <a:lnTo>
                    <a:pt x="35149" y="215999"/>
                  </a:lnTo>
                  <a:lnTo>
                    <a:pt x="52649" y="278481"/>
                  </a:lnTo>
                  <a:lnTo>
                    <a:pt x="61092" y="328129"/>
                  </a:lnTo>
                  <a:lnTo>
                    <a:pt x="60615" y="332275"/>
                  </a:lnTo>
                  <a:lnTo>
                    <a:pt x="59127" y="330359"/>
                  </a:lnTo>
                  <a:lnTo>
                    <a:pt x="41758" y="268248"/>
                  </a:lnTo>
                  <a:lnTo>
                    <a:pt x="25689" y="207142"/>
                  </a:lnTo>
                  <a:lnTo>
                    <a:pt x="18852" y="153857"/>
                  </a:lnTo>
                  <a:lnTo>
                    <a:pt x="12172" y="98271"/>
                  </a:lnTo>
                  <a:lnTo>
                    <a:pt x="22197" y="39655"/>
                  </a:lnTo>
                  <a:lnTo>
                    <a:pt x="25326" y="28825"/>
                  </a:lnTo>
                  <a:lnTo>
                    <a:pt x="30922" y="20435"/>
                  </a:lnTo>
                  <a:lnTo>
                    <a:pt x="46498" y="7993"/>
                  </a:lnTo>
                  <a:lnTo>
                    <a:pt x="80587" y="0"/>
                  </a:lnTo>
                  <a:lnTo>
                    <a:pt x="103667" y="4370"/>
                  </a:lnTo>
                  <a:lnTo>
                    <a:pt x="133271" y="19984"/>
                  </a:lnTo>
                  <a:lnTo>
                    <a:pt x="149308" y="35089"/>
                  </a:lnTo>
                  <a:lnTo>
                    <a:pt x="164235" y="57399"/>
                  </a:lnTo>
                  <a:lnTo>
                    <a:pt x="166812" y="69900"/>
                  </a:lnTo>
                  <a:lnTo>
                    <a:pt x="163435" y="96268"/>
                  </a:lnTo>
                  <a:lnTo>
                    <a:pt x="156920" y="105171"/>
                  </a:lnTo>
                  <a:lnTo>
                    <a:pt x="147897" y="111106"/>
                  </a:lnTo>
                  <a:lnTo>
                    <a:pt x="124224" y="117701"/>
                  </a:lnTo>
                  <a:lnTo>
                    <a:pt x="80350" y="120244"/>
                  </a:lnTo>
                  <a:lnTo>
                    <a:pt x="31585" y="112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00704" y="1221305"/>
              <a:ext cx="63172" cy="128759"/>
            </a:xfrm>
            <a:custGeom>
              <a:avLst/>
              <a:gdLst/>
              <a:ahLst/>
              <a:cxnLst/>
              <a:rect l="0" t="0" r="0" b="0"/>
              <a:pathLst>
                <a:path w="63172" h="128759">
                  <a:moveTo>
                    <a:pt x="0" y="42114"/>
                  </a:moveTo>
                  <a:lnTo>
                    <a:pt x="14573" y="84806"/>
                  </a:lnTo>
                  <a:lnTo>
                    <a:pt x="39403" y="126456"/>
                  </a:lnTo>
                  <a:lnTo>
                    <a:pt x="41477" y="128758"/>
                  </a:lnTo>
                  <a:lnTo>
                    <a:pt x="37541" y="118837"/>
                  </a:lnTo>
                  <a:lnTo>
                    <a:pt x="8389" y="71577"/>
                  </a:lnTo>
                  <a:lnTo>
                    <a:pt x="6848" y="48580"/>
                  </a:lnTo>
                  <a:lnTo>
                    <a:pt x="8075" y="35896"/>
                  </a:lnTo>
                  <a:lnTo>
                    <a:pt x="18797" y="15564"/>
                  </a:lnTo>
                  <a:lnTo>
                    <a:pt x="26570" y="6867"/>
                  </a:lnTo>
                  <a:lnTo>
                    <a:pt x="34091" y="2238"/>
                  </a:lnTo>
                  <a:lnTo>
                    <a:pt x="41445" y="32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69160" y="1242362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4654" y="55141"/>
                  </a:lnTo>
                  <a:lnTo>
                    <a:pt x="28547" y="10851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58632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79364" y="1203175"/>
              <a:ext cx="110896" cy="158031"/>
            </a:xfrm>
            <a:custGeom>
              <a:avLst/>
              <a:gdLst/>
              <a:ahLst/>
              <a:cxnLst/>
              <a:rect l="0" t="0" r="0" b="0"/>
              <a:pathLst>
                <a:path w="110896" h="158031">
                  <a:moveTo>
                    <a:pt x="79309" y="18130"/>
                  </a:moveTo>
                  <a:lnTo>
                    <a:pt x="68131" y="6952"/>
                  </a:lnTo>
                  <a:lnTo>
                    <a:pt x="50164" y="1464"/>
                  </a:lnTo>
                  <a:lnTo>
                    <a:pt x="38822" y="0"/>
                  </a:lnTo>
                  <a:lnTo>
                    <a:pt x="19981" y="4613"/>
                  </a:lnTo>
                  <a:lnTo>
                    <a:pt x="11681" y="9119"/>
                  </a:lnTo>
                  <a:lnTo>
                    <a:pt x="6148" y="16802"/>
                  </a:lnTo>
                  <a:lnTo>
                    <a:pt x="0" y="37817"/>
                  </a:lnTo>
                  <a:lnTo>
                    <a:pt x="2128" y="75956"/>
                  </a:lnTo>
                  <a:lnTo>
                    <a:pt x="10167" y="111303"/>
                  </a:lnTo>
                  <a:lnTo>
                    <a:pt x="25547" y="138414"/>
                  </a:lnTo>
                  <a:lnTo>
                    <a:pt x="41377" y="150748"/>
                  </a:lnTo>
                  <a:lnTo>
                    <a:pt x="50512" y="155675"/>
                  </a:lnTo>
                  <a:lnTo>
                    <a:pt x="70020" y="158030"/>
                  </a:lnTo>
                  <a:lnTo>
                    <a:pt x="110895" y="155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40502" y="1193649"/>
              <a:ext cx="149799" cy="196113"/>
            </a:xfrm>
            <a:custGeom>
              <a:avLst/>
              <a:gdLst/>
              <a:ahLst/>
              <a:cxnLst/>
              <a:rect l="0" t="0" r="0" b="0"/>
              <a:pathLst>
                <a:path w="149799" h="196113">
                  <a:moveTo>
                    <a:pt x="2399" y="101356"/>
                  </a:moveTo>
                  <a:lnTo>
                    <a:pt x="39877" y="93023"/>
                  </a:lnTo>
                  <a:lnTo>
                    <a:pt x="85711" y="85672"/>
                  </a:lnTo>
                  <a:lnTo>
                    <a:pt x="127391" y="64549"/>
                  </a:lnTo>
                  <a:lnTo>
                    <a:pt x="144129" y="51462"/>
                  </a:lnTo>
                  <a:lnTo>
                    <a:pt x="147188" y="44697"/>
                  </a:lnTo>
                  <a:lnTo>
                    <a:pt x="146888" y="37847"/>
                  </a:lnTo>
                  <a:lnTo>
                    <a:pt x="144349" y="30940"/>
                  </a:lnTo>
                  <a:lnTo>
                    <a:pt x="124007" y="10042"/>
                  </a:lnTo>
                  <a:lnTo>
                    <a:pt x="102461" y="2280"/>
                  </a:lnTo>
                  <a:lnTo>
                    <a:pt x="78456" y="0"/>
                  </a:lnTo>
                  <a:lnTo>
                    <a:pt x="56090" y="2886"/>
                  </a:lnTo>
                  <a:lnTo>
                    <a:pt x="23767" y="16678"/>
                  </a:lnTo>
                  <a:lnTo>
                    <a:pt x="8776" y="35255"/>
                  </a:lnTo>
                  <a:lnTo>
                    <a:pt x="3141" y="46760"/>
                  </a:lnTo>
                  <a:lnTo>
                    <a:pt x="0" y="72022"/>
                  </a:lnTo>
                  <a:lnTo>
                    <a:pt x="3673" y="98847"/>
                  </a:lnTo>
                  <a:lnTo>
                    <a:pt x="18894" y="137917"/>
                  </a:lnTo>
                  <a:lnTo>
                    <a:pt x="31567" y="156990"/>
                  </a:lnTo>
                  <a:lnTo>
                    <a:pt x="48118" y="170146"/>
                  </a:lnTo>
                  <a:lnTo>
                    <a:pt x="87339" y="188123"/>
                  </a:lnTo>
                  <a:lnTo>
                    <a:pt x="149798" y="196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90342" y="1389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681026" y="2385661"/>
            <a:ext cx="371376" cy="373522"/>
          </a:xfrm>
          <a:custGeom>
            <a:avLst/>
            <a:gdLst/>
            <a:ahLst/>
            <a:cxnLst/>
            <a:rect l="0" t="0" r="0" b="0"/>
            <a:pathLst>
              <a:path w="371376" h="373522">
                <a:moveTo>
                  <a:pt x="46888" y="335363"/>
                </a:moveTo>
                <a:lnTo>
                  <a:pt x="38554" y="286432"/>
                </a:lnTo>
                <a:lnTo>
                  <a:pt x="33890" y="238587"/>
                </a:lnTo>
                <a:lnTo>
                  <a:pt x="27423" y="175607"/>
                </a:lnTo>
                <a:lnTo>
                  <a:pt x="17740" y="118106"/>
                </a:lnTo>
                <a:lnTo>
                  <a:pt x="4562" y="61688"/>
                </a:lnTo>
                <a:lnTo>
                  <a:pt x="0" y="34745"/>
                </a:lnTo>
                <a:lnTo>
                  <a:pt x="1872" y="11072"/>
                </a:lnTo>
                <a:lnTo>
                  <a:pt x="6349" y="4525"/>
                </a:lnTo>
                <a:lnTo>
                  <a:pt x="12843" y="1331"/>
                </a:lnTo>
                <a:lnTo>
                  <a:pt x="66884" y="0"/>
                </a:lnTo>
                <a:lnTo>
                  <a:pt x="129358" y="13155"/>
                </a:lnTo>
                <a:lnTo>
                  <a:pt x="183527" y="30124"/>
                </a:lnTo>
                <a:lnTo>
                  <a:pt x="243606" y="56001"/>
                </a:lnTo>
                <a:lnTo>
                  <a:pt x="302573" y="96840"/>
                </a:lnTo>
                <a:lnTo>
                  <a:pt x="347020" y="131828"/>
                </a:lnTo>
                <a:lnTo>
                  <a:pt x="363673" y="158463"/>
                </a:lnTo>
                <a:lnTo>
                  <a:pt x="371375" y="207310"/>
                </a:lnTo>
                <a:lnTo>
                  <a:pt x="370370" y="246988"/>
                </a:lnTo>
                <a:lnTo>
                  <a:pt x="356294" y="280322"/>
                </a:lnTo>
                <a:lnTo>
                  <a:pt x="336135" y="305536"/>
                </a:lnTo>
                <a:lnTo>
                  <a:pt x="276857" y="349247"/>
                </a:lnTo>
                <a:lnTo>
                  <a:pt x="238379" y="368073"/>
                </a:lnTo>
                <a:lnTo>
                  <a:pt x="197343" y="373521"/>
                </a:lnTo>
                <a:lnTo>
                  <a:pt x="144674" y="365474"/>
                </a:lnTo>
                <a:lnTo>
                  <a:pt x="110059" y="3564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153993" y="2657853"/>
            <a:ext cx="16118" cy="84229"/>
          </a:xfrm>
          <a:custGeom>
            <a:avLst/>
            <a:gdLst/>
            <a:ahLst/>
            <a:cxnLst/>
            <a:rect l="0" t="0" r="0" b="0"/>
            <a:pathLst>
              <a:path w="16118" h="84229">
                <a:moveTo>
                  <a:pt x="5589" y="0"/>
                </a:moveTo>
                <a:lnTo>
                  <a:pt x="0" y="16768"/>
                </a:lnTo>
                <a:lnTo>
                  <a:pt x="375" y="34358"/>
                </a:lnTo>
                <a:lnTo>
                  <a:pt x="16117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149053" y="2563097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1276661" y="2584153"/>
            <a:ext cx="131908" cy="141833"/>
          </a:xfrm>
          <a:custGeom>
            <a:avLst/>
            <a:gdLst/>
            <a:ahLst/>
            <a:cxnLst/>
            <a:rect l="0" t="0" r="0" b="0"/>
            <a:pathLst>
              <a:path w="131908" h="141833">
                <a:moveTo>
                  <a:pt x="93491" y="0"/>
                </a:moveTo>
                <a:lnTo>
                  <a:pt x="50799" y="3120"/>
                </a:lnTo>
                <a:lnTo>
                  <a:pt x="9149" y="14655"/>
                </a:lnTo>
                <a:lnTo>
                  <a:pt x="3338" y="21468"/>
                </a:lnTo>
                <a:lnTo>
                  <a:pt x="633" y="30690"/>
                </a:lnTo>
                <a:lnTo>
                  <a:pt x="0" y="41517"/>
                </a:lnTo>
                <a:lnTo>
                  <a:pt x="4258" y="48735"/>
                </a:lnTo>
                <a:lnTo>
                  <a:pt x="11775" y="53547"/>
                </a:lnTo>
                <a:lnTo>
                  <a:pt x="70642" y="71479"/>
                </a:lnTo>
                <a:lnTo>
                  <a:pt x="119177" y="95705"/>
                </a:lnTo>
                <a:lnTo>
                  <a:pt x="128162" y="102408"/>
                </a:lnTo>
                <a:lnTo>
                  <a:pt x="131813" y="110386"/>
                </a:lnTo>
                <a:lnTo>
                  <a:pt x="131907" y="119214"/>
                </a:lnTo>
                <a:lnTo>
                  <a:pt x="129630" y="128609"/>
                </a:lnTo>
                <a:lnTo>
                  <a:pt x="123433" y="134873"/>
                </a:lnTo>
                <a:lnTo>
                  <a:pt x="104069" y="141832"/>
                </a:lnTo>
                <a:lnTo>
                  <a:pt x="40848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1500788" y="2589093"/>
            <a:ext cx="100992" cy="144551"/>
          </a:xfrm>
          <a:custGeom>
            <a:avLst/>
            <a:gdLst/>
            <a:ahLst/>
            <a:cxnLst/>
            <a:rect l="0" t="0" r="0" b="0"/>
            <a:pathLst>
              <a:path w="100992" h="144551">
                <a:moveTo>
                  <a:pt x="100991" y="5589"/>
                </a:moveTo>
                <a:lnTo>
                  <a:pt x="84223" y="0"/>
                </a:lnTo>
                <a:lnTo>
                  <a:pt x="66632" y="375"/>
                </a:lnTo>
                <a:lnTo>
                  <a:pt x="48286" y="5611"/>
                </a:lnTo>
                <a:lnTo>
                  <a:pt x="32333" y="15737"/>
                </a:lnTo>
                <a:lnTo>
                  <a:pt x="10198" y="40181"/>
                </a:lnTo>
                <a:lnTo>
                  <a:pt x="2147" y="65807"/>
                </a:lnTo>
                <a:lnTo>
                  <a:pt x="0" y="80829"/>
                </a:lnTo>
                <a:lnTo>
                  <a:pt x="6973" y="106879"/>
                </a:lnTo>
                <a:lnTo>
                  <a:pt x="21771" y="127816"/>
                </a:lnTo>
                <a:lnTo>
                  <a:pt x="40046" y="141020"/>
                </a:lnTo>
                <a:lnTo>
                  <a:pt x="59866" y="144550"/>
                </a:lnTo>
                <a:lnTo>
                  <a:pt x="90462" y="1424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693201" y="2605210"/>
            <a:ext cx="90583" cy="121209"/>
          </a:xfrm>
          <a:custGeom>
            <a:avLst/>
            <a:gdLst/>
            <a:ahLst/>
            <a:cxnLst/>
            <a:rect l="0" t="0" r="0" b="0"/>
            <a:pathLst>
              <a:path w="90583" h="121209">
                <a:moveTo>
                  <a:pt x="55977" y="0"/>
                </a:moveTo>
                <a:lnTo>
                  <a:pt x="31930" y="9576"/>
                </a:lnTo>
                <a:lnTo>
                  <a:pt x="17604" y="20244"/>
                </a:lnTo>
                <a:lnTo>
                  <a:pt x="1973" y="44993"/>
                </a:lnTo>
                <a:lnTo>
                  <a:pt x="0" y="67570"/>
                </a:lnTo>
                <a:lnTo>
                  <a:pt x="4192" y="90863"/>
                </a:lnTo>
                <a:lnTo>
                  <a:pt x="13854" y="109014"/>
                </a:lnTo>
                <a:lnTo>
                  <a:pt x="22046" y="114790"/>
                </a:lnTo>
                <a:lnTo>
                  <a:pt x="43626" y="121208"/>
                </a:lnTo>
                <a:lnTo>
                  <a:pt x="53592" y="119410"/>
                </a:lnTo>
                <a:lnTo>
                  <a:pt x="70905" y="108054"/>
                </a:lnTo>
                <a:lnTo>
                  <a:pt x="88216" y="81929"/>
                </a:lnTo>
                <a:lnTo>
                  <a:pt x="90582" y="62150"/>
                </a:lnTo>
                <a:lnTo>
                  <a:pt x="85338" y="34403"/>
                </a:lnTo>
                <a:lnTo>
                  <a:pt x="77034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812349" y="2594682"/>
            <a:ext cx="129606" cy="121182"/>
          </a:xfrm>
          <a:custGeom>
            <a:avLst/>
            <a:gdLst/>
            <a:ahLst/>
            <a:cxnLst/>
            <a:rect l="0" t="0" r="0" b="0"/>
            <a:pathLst>
              <a:path w="129606" h="121182">
                <a:moveTo>
                  <a:pt x="0" y="0"/>
                </a:moveTo>
                <a:lnTo>
                  <a:pt x="16788" y="55045"/>
                </a:lnTo>
                <a:lnTo>
                  <a:pt x="22132" y="90659"/>
                </a:lnTo>
                <a:lnTo>
                  <a:pt x="31673" y="108923"/>
                </a:lnTo>
                <a:lnTo>
                  <a:pt x="39833" y="114729"/>
                </a:lnTo>
                <a:lnTo>
                  <a:pt x="61377" y="121181"/>
                </a:lnTo>
                <a:lnTo>
                  <a:pt x="71334" y="120561"/>
                </a:lnTo>
                <a:lnTo>
                  <a:pt x="88636" y="113634"/>
                </a:lnTo>
                <a:lnTo>
                  <a:pt x="111530" y="90991"/>
                </a:lnTo>
                <a:lnTo>
                  <a:pt x="127543" y="56466"/>
                </a:lnTo>
                <a:lnTo>
                  <a:pt x="129605" y="33285"/>
                </a:lnTo>
                <a:lnTo>
                  <a:pt x="126622" y="14793"/>
                </a:lnTo>
                <a:lnTo>
                  <a:pt x="124189" y="9862"/>
                </a:lnTo>
                <a:lnTo>
                  <a:pt x="1158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012390" y="2595012"/>
            <a:ext cx="136872" cy="147070"/>
          </a:xfrm>
          <a:custGeom>
            <a:avLst/>
            <a:gdLst/>
            <a:ahLst/>
            <a:cxnLst/>
            <a:rect l="0" t="0" r="0" b="0"/>
            <a:pathLst>
              <a:path w="136872" h="147070">
                <a:moveTo>
                  <a:pt x="0" y="52313"/>
                </a:moveTo>
                <a:lnTo>
                  <a:pt x="9553" y="114787"/>
                </a:lnTo>
                <a:lnTo>
                  <a:pt x="11613" y="63208"/>
                </a:lnTo>
                <a:lnTo>
                  <a:pt x="20079" y="25645"/>
                </a:lnTo>
                <a:lnTo>
                  <a:pt x="30761" y="6925"/>
                </a:lnTo>
                <a:lnTo>
                  <a:pt x="39225" y="2167"/>
                </a:lnTo>
                <a:lnTo>
                  <a:pt x="61107" y="0"/>
                </a:lnTo>
                <a:lnTo>
                  <a:pt x="71154" y="3399"/>
                </a:lnTo>
                <a:lnTo>
                  <a:pt x="88556" y="16535"/>
                </a:lnTo>
                <a:lnTo>
                  <a:pt x="105918" y="49251"/>
                </a:lnTo>
                <a:lnTo>
                  <a:pt x="125963" y="104552"/>
                </a:lnTo>
                <a:lnTo>
                  <a:pt x="136871" y="1470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212432" y="2363055"/>
            <a:ext cx="42115" cy="347441"/>
          </a:xfrm>
          <a:custGeom>
            <a:avLst/>
            <a:gdLst/>
            <a:ahLst/>
            <a:cxnLst/>
            <a:rect l="0" t="0" r="0" b="0"/>
            <a:pathLst>
              <a:path w="42115" h="347441">
                <a:moveTo>
                  <a:pt x="0" y="0"/>
                </a:moveTo>
                <a:lnTo>
                  <a:pt x="0" y="57264"/>
                </a:lnTo>
                <a:lnTo>
                  <a:pt x="0" y="112893"/>
                </a:lnTo>
                <a:lnTo>
                  <a:pt x="3119" y="168761"/>
                </a:lnTo>
                <a:lnTo>
                  <a:pt x="14654" y="230257"/>
                </a:lnTo>
                <a:lnTo>
                  <a:pt x="28197" y="289155"/>
                </a:lnTo>
                <a:lnTo>
                  <a:pt x="42114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117675" y="2478869"/>
            <a:ext cx="242157" cy="42114"/>
          </a:xfrm>
          <a:custGeom>
            <a:avLst/>
            <a:gdLst/>
            <a:ahLst/>
            <a:cxnLst/>
            <a:rect l="0" t="0" r="0" b="0"/>
            <a:pathLst>
              <a:path w="242157" h="42114">
                <a:moveTo>
                  <a:pt x="242156" y="0"/>
                </a:moveTo>
                <a:lnTo>
                  <a:pt x="187111" y="16788"/>
                </a:lnTo>
                <a:lnTo>
                  <a:pt x="127643" y="26084"/>
                </a:lnTo>
                <a:lnTo>
                  <a:pt x="74910" y="31668"/>
                </a:lnTo>
                <a:lnTo>
                  <a:pt x="21859" y="39704"/>
                </a:lnTo>
                <a:lnTo>
                  <a:pt x="0" y="421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591458" y="2531511"/>
            <a:ext cx="73700" cy="31587"/>
          </a:xfrm>
          <a:custGeom>
            <a:avLst/>
            <a:gdLst/>
            <a:ahLst/>
            <a:cxnLst/>
            <a:rect l="0" t="0" r="0" b="0"/>
            <a:pathLst>
              <a:path w="73700" h="31587">
                <a:moveTo>
                  <a:pt x="73699" y="0"/>
                </a:moveTo>
                <a:lnTo>
                  <a:pt x="15946" y="26545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623043" y="2626267"/>
            <a:ext cx="115815" cy="21059"/>
          </a:xfrm>
          <a:custGeom>
            <a:avLst/>
            <a:gdLst/>
            <a:ahLst/>
            <a:cxnLst/>
            <a:rect l="0" t="0" r="0" b="0"/>
            <a:pathLst>
              <a:path w="115815" h="21059">
                <a:moveTo>
                  <a:pt x="115814" y="0"/>
                </a:moveTo>
                <a:lnTo>
                  <a:pt x="60769" y="16789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981502" y="2418760"/>
            <a:ext cx="207321" cy="527383"/>
          </a:xfrm>
          <a:custGeom>
            <a:avLst/>
            <a:gdLst/>
            <a:ahLst/>
            <a:cxnLst/>
            <a:rect l="0" t="0" r="0" b="0"/>
            <a:pathLst>
              <a:path w="207321" h="527383">
                <a:moveTo>
                  <a:pt x="31096" y="144337"/>
                </a:moveTo>
                <a:lnTo>
                  <a:pt x="45750" y="202953"/>
                </a:lnTo>
                <a:lnTo>
                  <a:pt x="62762" y="265789"/>
                </a:lnTo>
                <a:lnTo>
                  <a:pt x="73234" y="317583"/>
                </a:lnTo>
                <a:lnTo>
                  <a:pt x="80625" y="377383"/>
                </a:lnTo>
                <a:lnTo>
                  <a:pt x="82815" y="433316"/>
                </a:lnTo>
                <a:lnTo>
                  <a:pt x="83556" y="494137"/>
                </a:lnTo>
                <a:lnTo>
                  <a:pt x="77418" y="516613"/>
                </a:lnTo>
                <a:lnTo>
                  <a:pt x="72506" y="525882"/>
                </a:lnTo>
                <a:lnTo>
                  <a:pt x="68061" y="527382"/>
                </a:lnTo>
                <a:lnTo>
                  <a:pt x="63928" y="523702"/>
                </a:lnTo>
                <a:lnTo>
                  <a:pt x="60003" y="516570"/>
                </a:lnTo>
                <a:lnTo>
                  <a:pt x="46947" y="455253"/>
                </a:lnTo>
                <a:lnTo>
                  <a:pt x="32673" y="406086"/>
                </a:lnTo>
                <a:lnTo>
                  <a:pt x="21034" y="354473"/>
                </a:lnTo>
                <a:lnTo>
                  <a:pt x="13296" y="302135"/>
                </a:lnTo>
                <a:lnTo>
                  <a:pt x="7884" y="249583"/>
                </a:lnTo>
                <a:lnTo>
                  <a:pt x="1991" y="200087"/>
                </a:lnTo>
                <a:lnTo>
                  <a:pt x="0" y="141441"/>
                </a:lnTo>
                <a:lnTo>
                  <a:pt x="9182" y="84796"/>
                </a:lnTo>
                <a:lnTo>
                  <a:pt x="25903" y="44937"/>
                </a:lnTo>
                <a:lnTo>
                  <a:pt x="38926" y="25679"/>
                </a:lnTo>
                <a:lnTo>
                  <a:pt x="55633" y="12441"/>
                </a:lnTo>
                <a:lnTo>
                  <a:pt x="75926" y="3828"/>
                </a:lnTo>
                <a:lnTo>
                  <a:pt x="100543" y="0"/>
                </a:lnTo>
                <a:lnTo>
                  <a:pt x="123962" y="4538"/>
                </a:lnTo>
                <a:lnTo>
                  <a:pt x="153758" y="20246"/>
                </a:lnTo>
                <a:lnTo>
                  <a:pt x="184786" y="46515"/>
                </a:lnTo>
                <a:lnTo>
                  <a:pt x="200766" y="72848"/>
                </a:lnTo>
                <a:lnTo>
                  <a:pt x="207320" y="108467"/>
                </a:lnTo>
                <a:lnTo>
                  <a:pt x="203673" y="143067"/>
                </a:lnTo>
                <a:lnTo>
                  <a:pt x="195144" y="161710"/>
                </a:lnTo>
                <a:lnTo>
                  <a:pt x="189594" y="169957"/>
                </a:lnTo>
                <a:lnTo>
                  <a:pt x="159426" y="192742"/>
                </a:lnTo>
                <a:lnTo>
                  <a:pt x="120852" y="203132"/>
                </a:lnTo>
                <a:lnTo>
                  <a:pt x="83738" y="2075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230601" y="2422257"/>
            <a:ext cx="171681" cy="212057"/>
          </a:xfrm>
          <a:custGeom>
            <a:avLst/>
            <a:gdLst/>
            <a:ahLst/>
            <a:cxnLst/>
            <a:rect l="0" t="0" r="0" b="0"/>
            <a:pathLst>
              <a:path w="171681" h="212057">
                <a:moveTo>
                  <a:pt x="13624" y="88197"/>
                </a:moveTo>
                <a:lnTo>
                  <a:pt x="72240" y="88197"/>
                </a:lnTo>
                <a:lnTo>
                  <a:pt x="128838" y="93411"/>
                </a:lnTo>
                <a:lnTo>
                  <a:pt x="149058" y="88175"/>
                </a:lnTo>
                <a:lnTo>
                  <a:pt x="165844" y="78048"/>
                </a:lnTo>
                <a:lnTo>
                  <a:pt x="170085" y="70903"/>
                </a:lnTo>
                <a:lnTo>
                  <a:pt x="171680" y="53605"/>
                </a:lnTo>
                <a:lnTo>
                  <a:pt x="165369" y="37338"/>
                </a:lnTo>
                <a:lnTo>
                  <a:pt x="160411" y="29724"/>
                </a:lnTo>
                <a:lnTo>
                  <a:pt x="145543" y="18145"/>
                </a:lnTo>
                <a:lnTo>
                  <a:pt x="107402" y="1180"/>
                </a:lnTo>
                <a:lnTo>
                  <a:pt x="86888" y="0"/>
                </a:lnTo>
                <a:lnTo>
                  <a:pt x="45123" y="8774"/>
                </a:lnTo>
                <a:lnTo>
                  <a:pt x="27233" y="24432"/>
                </a:lnTo>
                <a:lnTo>
                  <a:pt x="2274" y="67023"/>
                </a:lnTo>
                <a:lnTo>
                  <a:pt x="0" y="88145"/>
                </a:lnTo>
                <a:lnTo>
                  <a:pt x="8073" y="135890"/>
                </a:lnTo>
                <a:lnTo>
                  <a:pt x="23157" y="170958"/>
                </a:lnTo>
                <a:lnTo>
                  <a:pt x="38918" y="186591"/>
                </a:lnTo>
                <a:lnTo>
                  <a:pt x="77631" y="206159"/>
                </a:lnTo>
                <a:lnTo>
                  <a:pt x="114217" y="212056"/>
                </a:lnTo>
                <a:lnTo>
                  <a:pt x="131641" y="210316"/>
                </a:lnTo>
                <a:lnTo>
                  <a:pt x="150494" y="204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454794" y="2468340"/>
            <a:ext cx="115815" cy="151564"/>
          </a:xfrm>
          <a:custGeom>
            <a:avLst/>
            <a:gdLst/>
            <a:ahLst/>
            <a:cxnLst/>
            <a:rect l="0" t="0" r="0" b="0"/>
            <a:pathLst>
              <a:path w="115815" h="151564">
                <a:moveTo>
                  <a:pt x="0" y="84228"/>
                </a:moveTo>
                <a:lnTo>
                  <a:pt x="15642" y="102209"/>
                </a:lnTo>
                <a:lnTo>
                  <a:pt x="40434" y="148380"/>
                </a:lnTo>
                <a:lnTo>
                  <a:pt x="43333" y="151563"/>
                </a:lnTo>
                <a:lnTo>
                  <a:pt x="44097" y="150175"/>
                </a:lnTo>
                <a:lnTo>
                  <a:pt x="43436" y="145740"/>
                </a:lnTo>
                <a:lnTo>
                  <a:pt x="14681" y="83515"/>
                </a:lnTo>
                <a:lnTo>
                  <a:pt x="7305" y="62854"/>
                </a:lnTo>
                <a:lnTo>
                  <a:pt x="7210" y="53601"/>
                </a:lnTo>
                <a:lnTo>
                  <a:pt x="13343" y="37081"/>
                </a:lnTo>
                <a:lnTo>
                  <a:pt x="26988" y="25059"/>
                </a:lnTo>
                <a:lnTo>
                  <a:pt x="45920" y="16986"/>
                </a:lnTo>
                <a:lnTo>
                  <a:pt x="89963" y="8684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657689" y="2486452"/>
            <a:ext cx="112962" cy="156448"/>
          </a:xfrm>
          <a:custGeom>
            <a:avLst/>
            <a:gdLst/>
            <a:ahLst/>
            <a:cxnLst/>
            <a:rect l="0" t="0" r="0" b="0"/>
            <a:pathLst>
              <a:path w="112962" h="156448">
                <a:moveTo>
                  <a:pt x="112961" y="24002"/>
                </a:moveTo>
                <a:lnTo>
                  <a:pt x="94980" y="8361"/>
                </a:lnTo>
                <a:lnTo>
                  <a:pt x="78063" y="283"/>
                </a:lnTo>
                <a:lnTo>
                  <a:pt x="68638" y="0"/>
                </a:lnTo>
                <a:lnTo>
                  <a:pt x="48808" y="5926"/>
                </a:lnTo>
                <a:lnTo>
                  <a:pt x="23502" y="22415"/>
                </a:lnTo>
                <a:lnTo>
                  <a:pt x="11590" y="38505"/>
                </a:lnTo>
                <a:lnTo>
                  <a:pt x="3566" y="58524"/>
                </a:lnTo>
                <a:lnTo>
                  <a:pt x="0" y="83019"/>
                </a:lnTo>
                <a:lnTo>
                  <a:pt x="4654" y="106384"/>
                </a:lnTo>
                <a:lnTo>
                  <a:pt x="20429" y="136149"/>
                </a:lnTo>
                <a:lnTo>
                  <a:pt x="26706" y="144390"/>
                </a:lnTo>
                <a:lnTo>
                  <a:pt x="46159" y="153547"/>
                </a:lnTo>
                <a:lnTo>
                  <a:pt x="68063" y="156447"/>
                </a:lnTo>
                <a:lnTo>
                  <a:pt x="102432" y="1503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816170" y="2496675"/>
            <a:ext cx="123492" cy="164167"/>
          </a:xfrm>
          <a:custGeom>
            <a:avLst/>
            <a:gdLst/>
            <a:ahLst/>
            <a:cxnLst/>
            <a:rect l="0" t="0" r="0" b="0"/>
            <a:pathLst>
              <a:path w="123492" h="164167">
                <a:moveTo>
                  <a:pt x="17651" y="98007"/>
                </a:moveTo>
                <a:lnTo>
                  <a:pt x="44037" y="82366"/>
                </a:lnTo>
                <a:lnTo>
                  <a:pt x="100962" y="63163"/>
                </a:lnTo>
                <a:lnTo>
                  <a:pt x="116289" y="49765"/>
                </a:lnTo>
                <a:lnTo>
                  <a:pt x="122014" y="41279"/>
                </a:lnTo>
                <a:lnTo>
                  <a:pt x="123491" y="33282"/>
                </a:lnTo>
                <a:lnTo>
                  <a:pt x="122136" y="25612"/>
                </a:lnTo>
                <a:lnTo>
                  <a:pt x="118893" y="18158"/>
                </a:lnTo>
                <a:lnTo>
                  <a:pt x="105931" y="6757"/>
                </a:lnTo>
                <a:lnTo>
                  <a:pt x="97561" y="2078"/>
                </a:lnTo>
                <a:lnTo>
                  <a:pt x="75783" y="0"/>
                </a:lnTo>
                <a:lnTo>
                  <a:pt x="51676" y="4145"/>
                </a:lnTo>
                <a:lnTo>
                  <a:pt x="29263" y="13787"/>
                </a:lnTo>
                <a:lnTo>
                  <a:pt x="13843" y="28990"/>
                </a:lnTo>
                <a:lnTo>
                  <a:pt x="8093" y="37958"/>
                </a:lnTo>
                <a:lnTo>
                  <a:pt x="0" y="78525"/>
                </a:lnTo>
                <a:lnTo>
                  <a:pt x="3192" y="116411"/>
                </a:lnTo>
                <a:lnTo>
                  <a:pt x="14734" y="135822"/>
                </a:lnTo>
                <a:lnTo>
                  <a:pt x="31562" y="151079"/>
                </a:lnTo>
                <a:lnTo>
                  <a:pt x="50740" y="161759"/>
                </a:lnTo>
                <a:lnTo>
                  <a:pt x="70961" y="164166"/>
                </a:lnTo>
                <a:lnTo>
                  <a:pt x="101878" y="1611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002276" y="2533278"/>
            <a:ext cx="147400" cy="156161"/>
          </a:xfrm>
          <a:custGeom>
            <a:avLst/>
            <a:gdLst/>
            <a:ahLst/>
            <a:cxnLst/>
            <a:rect l="0" t="0" r="0" b="0"/>
            <a:pathLst>
              <a:path w="147400" h="156161">
                <a:moveTo>
                  <a:pt x="0" y="61404"/>
                </a:moveTo>
                <a:lnTo>
                  <a:pt x="3120" y="104096"/>
                </a:lnTo>
                <a:lnTo>
                  <a:pt x="6066" y="117813"/>
                </a:lnTo>
                <a:lnTo>
                  <a:pt x="3476" y="112211"/>
                </a:lnTo>
                <a:lnTo>
                  <a:pt x="1857" y="71613"/>
                </a:lnTo>
                <a:lnTo>
                  <a:pt x="9779" y="33363"/>
                </a:lnTo>
                <a:lnTo>
                  <a:pt x="20334" y="10337"/>
                </a:lnTo>
                <a:lnTo>
                  <a:pt x="28764" y="3963"/>
                </a:lnTo>
                <a:lnTo>
                  <a:pt x="50609" y="0"/>
                </a:lnTo>
                <a:lnTo>
                  <a:pt x="69676" y="5257"/>
                </a:lnTo>
                <a:lnTo>
                  <a:pt x="100981" y="27697"/>
                </a:lnTo>
                <a:lnTo>
                  <a:pt x="117008" y="53366"/>
                </a:lnTo>
                <a:lnTo>
                  <a:pt x="140176" y="114265"/>
                </a:lnTo>
                <a:lnTo>
                  <a:pt x="147399" y="1561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4202317" y="2236713"/>
            <a:ext cx="31587" cy="431669"/>
          </a:xfrm>
          <a:custGeom>
            <a:avLst/>
            <a:gdLst/>
            <a:ahLst/>
            <a:cxnLst/>
            <a:rect l="0" t="0" r="0" b="0"/>
            <a:pathLst>
              <a:path w="31587" h="431669">
                <a:moveTo>
                  <a:pt x="0" y="0"/>
                </a:moveTo>
                <a:lnTo>
                  <a:pt x="5590" y="58617"/>
                </a:lnTo>
                <a:lnTo>
                  <a:pt x="9065" y="110175"/>
                </a:lnTo>
                <a:lnTo>
                  <a:pt x="10095" y="169905"/>
                </a:lnTo>
                <a:lnTo>
                  <a:pt x="15990" y="232056"/>
                </a:lnTo>
                <a:lnTo>
                  <a:pt x="19556" y="294925"/>
                </a:lnTo>
                <a:lnTo>
                  <a:pt x="20613" y="346828"/>
                </a:lnTo>
                <a:lnTo>
                  <a:pt x="29332" y="406025"/>
                </a:lnTo>
                <a:lnTo>
                  <a:pt x="31586" y="4316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4075976" y="2415698"/>
            <a:ext cx="273742" cy="31586"/>
          </a:xfrm>
          <a:custGeom>
            <a:avLst/>
            <a:gdLst/>
            <a:ahLst/>
            <a:cxnLst/>
            <a:rect l="0" t="0" r="0" b="0"/>
            <a:pathLst>
              <a:path w="273742" h="31586">
                <a:moveTo>
                  <a:pt x="273741" y="0"/>
                </a:moveTo>
                <a:lnTo>
                  <a:pt x="219596" y="8333"/>
                </a:lnTo>
                <a:lnTo>
                  <a:pt x="164649" y="10095"/>
                </a:lnTo>
                <a:lnTo>
                  <a:pt x="108736" y="18848"/>
                </a:lnTo>
                <a:lnTo>
                  <a:pt x="49511" y="2872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556988" y="2520982"/>
            <a:ext cx="143220" cy="163690"/>
          </a:xfrm>
          <a:custGeom>
            <a:avLst/>
            <a:gdLst/>
            <a:ahLst/>
            <a:cxnLst/>
            <a:rect l="0" t="0" r="0" b="0"/>
            <a:pathLst>
              <a:path w="143220" h="163690">
                <a:moveTo>
                  <a:pt x="87527" y="0"/>
                </a:moveTo>
                <a:lnTo>
                  <a:pt x="65170" y="0"/>
                </a:lnTo>
                <a:lnTo>
                  <a:pt x="47954" y="6239"/>
                </a:lnTo>
                <a:lnTo>
                  <a:pt x="32504" y="17981"/>
                </a:lnTo>
                <a:lnTo>
                  <a:pt x="11823" y="44323"/>
                </a:lnTo>
                <a:lnTo>
                  <a:pt x="2017" y="64153"/>
                </a:lnTo>
                <a:lnTo>
                  <a:pt x="0" y="84665"/>
                </a:lnTo>
                <a:lnTo>
                  <a:pt x="8237" y="126429"/>
                </a:lnTo>
                <a:lnTo>
                  <a:pt x="20701" y="144318"/>
                </a:lnTo>
                <a:lnTo>
                  <a:pt x="28939" y="152364"/>
                </a:lnTo>
                <a:lnTo>
                  <a:pt x="50569" y="161304"/>
                </a:lnTo>
                <a:lnTo>
                  <a:pt x="62888" y="163689"/>
                </a:lnTo>
                <a:lnTo>
                  <a:pt x="85935" y="160098"/>
                </a:lnTo>
                <a:lnTo>
                  <a:pt x="115521" y="144923"/>
                </a:lnTo>
                <a:lnTo>
                  <a:pt x="130384" y="131091"/>
                </a:lnTo>
                <a:lnTo>
                  <a:pt x="140889" y="113245"/>
                </a:lnTo>
                <a:lnTo>
                  <a:pt x="143219" y="90496"/>
                </a:lnTo>
                <a:lnTo>
                  <a:pt x="139185" y="65957"/>
                </a:lnTo>
                <a:lnTo>
                  <a:pt x="119112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735758" y="2310413"/>
            <a:ext cx="98271" cy="357969"/>
          </a:xfrm>
          <a:custGeom>
            <a:avLst/>
            <a:gdLst/>
            <a:ahLst/>
            <a:cxnLst/>
            <a:rect l="0" t="0" r="0" b="0"/>
            <a:pathLst>
              <a:path w="98271" h="357969">
                <a:moveTo>
                  <a:pt x="56156" y="357968"/>
                </a:moveTo>
                <a:lnTo>
                  <a:pt x="50567" y="299352"/>
                </a:lnTo>
                <a:lnTo>
                  <a:pt x="34825" y="239635"/>
                </a:lnTo>
                <a:lnTo>
                  <a:pt x="21007" y="185505"/>
                </a:lnTo>
                <a:lnTo>
                  <a:pt x="7012" y="128583"/>
                </a:lnTo>
                <a:lnTo>
                  <a:pt x="0" y="81642"/>
                </a:lnTo>
                <a:lnTo>
                  <a:pt x="6242" y="56172"/>
                </a:lnTo>
                <a:lnTo>
                  <a:pt x="22909" y="27692"/>
                </a:lnTo>
                <a:lnTo>
                  <a:pt x="45279" y="15037"/>
                </a:lnTo>
                <a:lnTo>
                  <a:pt x="9827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697158" y="2520982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0"/>
                </a:moveTo>
                <a:lnTo>
                  <a:pt x="92354" y="16789"/>
                </a:lnTo>
                <a:lnTo>
                  <a:pt x="32887" y="26085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068382" y="2295239"/>
            <a:ext cx="165730" cy="452335"/>
          </a:xfrm>
          <a:custGeom>
            <a:avLst/>
            <a:gdLst/>
            <a:ahLst/>
            <a:cxnLst/>
            <a:rect l="0" t="0" r="0" b="0"/>
            <a:pathLst>
              <a:path w="165730" h="452335">
                <a:moveTo>
                  <a:pt x="123615" y="288914"/>
                </a:moveTo>
                <a:lnTo>
                  <a:pt x="94306" y="259606"/>
                </a:lnTo>
                <a:lnTo>
                  <a:pt x="85358" y="256507"/>
                </a:lnTo>
                <a:lnTo>
                  <a:pt x="62938" y="256184"/>
                </a:lnTo>
                <a:lnTo>
                  <a:pt x="43615" y="263059"/>
                </a:lnTo>
                <a:lnTo>
                  <a:pt x="35186" y="268168"/>
                </a:lnTo>
                <a:lnTo>
                  <a:pt x="22702" y="286323"/>
                </a:lnTo>
                <a:lnTo>
                  <a:pt x="2528" y="343555"/>
                </a:lnTo>
                <a:lnTo>
                  <a:pt x="0" y="387513"/>
                </a:lnTo>
                <a:lnTo>
                  <a:pt x="3554" y="412285"/>
                </a:lnTo>
                <a:lnTo>
                  <a:pt x="12153" y="431873"/>
                </a:lnTo>
                <a:lnTo>
                  <a:pt x="17721" y="440372"/>
                </a:lnTo>
                <a:lnTo>
                  <a:pt x="26113" y="446038"/>
                </a:lnTo>
                <a:lnTo>
                  <a:pt x="47916" y="452334"/>
                </a:lnTo>
                <a:lnTo>
                  <a:pt x="57941" y="451673"/>
                </a:lnTo>
                <a:lnTo>
                  <a:pt x="75319" y="444700"/>
                </a:lnTo>
                <a:lnTo>
                  <a:pt x="98256" y="422030"/>
                </a:lnTo>
                <a:lnTo>
                  <a:pt x="114281" y="393087"/>
                </a:lnTo>
                <a:lnTo>
                  <a:pt x="130176" y="337394"/>
                </a:lnTo>
                <a:lnTo>
                  <a:pt x="148121" y="279224"/>
                </a:lnTo>
                <a:lnTo>
                  <a:pt x="153103" y="230281"/>
                </a:lnTo>
                <a:lnTo>
                  <a:pt x="154579" y="176915"/>
                </a:lnTo>
                <a:lnTo>
                  <a:pt x="155016" y="124058"/>
                </a:lnTo>
                <a:lnTo>
                  <a:pt x="146758" y="69437"/>
                </a:lnTo>
                <a:lnTo>
                  <a:pt x="130446" y="6476"/>
                </a:lnTo>
                <a:lnTo>
                  <a:pt x="125829" y="1186"/>
                </a:lnTo>
                <a:lnTo>
                  <a:pt x="120412" y="0"/>
                </a:lnTo>
                <a:lnTo>
                  <a:pt x="114460" y="1548"/>
                </a:lnTo>
                <a:lnTo>
                  <a:pt x="110493" y="7260"/>
                </a:lnTo>
                <a:lnTo>
                  <a:pt x="104909" y="38825"/>
                </a:lnTo>
                <a:lnTo>
                  <a:pt x="103022" y="101300"/>
                </a:lnTo>
                <a:lnTo>
                  <a:pt x="102696" y="155726"/>
                </a:lnTo>
                <a:lnTo>
                  <a:pt x="105718" y="206947"/>
                </a:lnTo>
                <a:lnTo>
                  <a:pt x="117220" y="266874"/>
                </a:lnTo>
                <a:lnTo>
                  <a:pt x="130757" y="325462"/>
                </a:lnTo>
                <a:lnTo>
                  <a:pt x="142368" y="359795"/>
                </a:lnTo>
                <a:lnTo>
                  <a:pt x="165729" y="3941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5349924" y="2594682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0" y="0"/>
                </a:moveTo>
                <a:lnTo>
                  <a:pt x="0" y="58617"/>
                </a:lnTo>
                <a:lnTo>
                  <a:pt x="10529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5370981" y="249992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5455209" y="2520982"/>
            <a:ext cx="126577" cy="185315"/>
          </a:xfrm>
          <a:custGeom>
            <a:avLst/>
            <a:gdLst/>
            <a:ahLst/>
            <a:cxnLst/>
            <a:rect l="0" t="0" r="0" b="0"/>
            <a:pathLst>
              <a:path w="126577" h="185315">
                <a:moveTo>
                  <a:pt x="115813" y="0"/>
                </a:moveTo>
                <a:lnTo>
                  <a:pt x="63109" y="19129"/>
                </a:lnTo>
                <a:lnTo>
                  <a:pt x="47155" y="30339"/>
                </a:lnTo>
                <a:lnTo>
                  <a:pt x="35386" y="46239"/>
                </a:lnTo>
                <a:lnTo>
                  <a:pt x="30610" y="55393"/>
                </a:lnTo>
                <a:lnTo>
                  <a:pt x="30935" y="63835"/>
                </a:lnTo>
                <a:lnTo>
                  <a:pt x="34661" y="71803"/>
                </a:lnTo>
                <a:lnTo>
                  <a:pt x="48160" y="85725"/>
                </a:lnTo>
                <a:lnTo>
                  <a:pt x="104646" y="112989"/>
                </a:lnTo>
                <a:lnTo>
                  <a:pt x="120989" y="124697"/>
                </a:lnTo>
                <a:lnTo>
                  <a:pt x="125113" y="132265"/>
                </a:lnTo>
                <a:lnTo>
                  <a:pt x="126576" y="150031"/>
                </a:lnTo>
                <a:lnTo>
                  <a:pt x="122988" y="158513"/>
                </a:lnTo>
                <a:lnTo>
                  <a:pt x="109644" y="174176"/>
                </a:lnTo>
                <a:lnTo>
                  <a:pt x="85776" y="182697"/>
                </a:lnTo>
                <a:lnTo>
                  <a:pt x="58010" y="185314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672494" y="2568036"/>
            <a:ext cx="119628" cy="142636"/>
          </a:xfrm>
          <a:custGeom>
            <a:avLst/>
            <a:gdLst/>
            <a:ahLst/>
            <a:cxnLst/>
            <a:rect l="0" t="0" r="0" b="0"/>
            <a:pathLst>
              <a:path w="119628" h="142636">
                <a:moveTo>
                  <a:pt x="77513" y="5589"/>
                </a:moveTo>
                <a:lnTo>
                  <a:pt x="60745" y="0"/>
                </a:lnTo>
                <a:lnTo>
                  <a:pt x="43154" y="375"/>
                </a:lnTo>
                <a:lnTo>
                  <a:pt x="33550" y="2113"/>
                </a:lnTo>
                <a:lnTo>
                  <a:pt x="25978" y="6781"/>
                </a:lnTo>
                <a:lnTo>
                  <a:pt x="14444" y="21327"/>
                </a:lnTo>
                <a:lnTo>
                  <a:pt x="1374" y="49247"/>
                </a:lnTo>
                <a:lnTo>
                  <a:pt x="0" y="69446"/>
                </a:lnTo>
                <a:lnTo>
                  <a:pt x="4458" y="90122"/>
                </a:lnTo>
                <a:lnTo>
                  <a:pt x="20122" y="120323"/>
                </a:lnTo>
                <a:lnTo>
                  <a:pt x="32899" y="136910"/>
                </a:lnTo>
                <a:lnTo>
                  <a:pt x="41921" y="141100"/>
                </a:lnTo>
                <a:lnTo>
                  <a:pt x="64424" y="142635"/>
                </a:lnTo>
                <a:lnTo>
                  <a:pt x="119627" y="1319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820372" y="2594682"/>
            <a:ext cx="90126" cy="138601"/>
          </a:xfrm>
          <a:custGeom>
            <a:avLst/>
            <a:gdLst/>
            <a:ahLst/>
            <a:cxnLst/>
            <a:rect l="0" t="0" r="0" b="0"/>
            <a:pathLst>
              <a:path w="90126" h="138601">
                <a:moveTo>
                  <a:pt x="55977" y="0"/>
                </a:moveTo>
                <a:lnTo>
                  <a:pt x="31931" y="17981"/>
                </a:lnTo>
                <a:lnTo>
                  <a:pt x="11678" y="44322"/>
                </a:lnTo>
                <a:lnTo>
                  <a:pt x="1973" y="64152"/>
                </a:lnTo>
                <a:lnTo>
                  <a:pt x="0" y="84664"/>
                </a:lnTo>
                <a:lnTo>
                  <a:pt x="4192" y="104309"/>
                </a:lnTo>
                <a:lnTo>
                  <a:pt x="13854" y="120839"/>
                </a:lnTo>
                <a:lnTo>
                  <a:pt x="29067" y="132865"/>
                </a:lnTo>
                <a:lnTo>
                  <a:pt x="38037" y="137710"/>
                </a:lnTo>
                <a:lnTo>
                  <a:pt x="47527" y="138600"/>
                </a:lnTo>
                <a:lnTo>
                  <a:pt x="67429" y="133350"/>
                </a:lnTo>
                <a:lnTo>
                  <a:pt x="75310" y="126334"/>
                </a:lnTo>
                <a:lnTo>
                  <a:pt x="87186" y="106062"/>
                </a:lnTo>
                <a:lnTo>
                  <a:pt x="90125" y="84573"/>
                </a:lnTo>
                <a:lnTo>
                  <a:pt x="79495" y="26735"/>
                </a:lnTo>
                <a:lnTo>
                  <a:pt x="6650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5939520" y="2594682"/>
            <a:ext cx="136872" cy="157940"/>
          </a:xfrm>
          <a:custGeom>
            <a:avLst/>
            <a:gdLst/>
            <a:ahLst/>
            <a:cxnLst/>
            <a:rect l="0" t="0" r="0" b="0"/>
            <a:pathLst>
              <a:path w="136872" h="157940">
                <a:moveTo>
                  <a:pt x="0" y="0"/>
                </a:moveTo>
                <a:lnTo>
                  <a:pt x="8334" y="37478"/>
                </a:lnTo>
                <a:lnTo>
                  <a:pt x="15684" y="88901"/>
                </a:lnTo>
                <a:lnTo>
                  <a:pt x="29571" y="134544"/>
                </a:lnTo>
                <a:lnTo>
                  <a:pt x="40828" y="151824"/>
                </a:lnTo>
                <a:lnTo>
                  <a:pt x="49446" y="156198"/>
                </a:lnTo>
                <a:lnTo>
                  <a:pt x="71499" y="157939"/>
                </a:lnTo>
                <a:lnTo>
                  <a:pt x="81591" y="153256"/>
                </a:lnTo>
                <a:lnTo>
                  <a:pt x="99043" y="135574"/>
                </a:lnTo>
                <a:lnTo>
                  <a:pt x="125058" y="75724"/>
                </a:lnTo>
                <a:lnTo>
                  <a:pt x="133371" y="39594"/>
                </a:lnTo>
                <a:lnTo>
                  <a:pt x="13687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6141025" y="2637088"/>
            <a:ext cx="145937" cy="157636"/>
          </a:xfrm>
          <a:custGeom>
            <a:avLst/>
            <a:gdLst/>
            <a:ahLst/>
            <a:cxnLst/>
            <a:rect l="0" t="0" r="0" b="0"/>
            <a:pathLst>
              <a:path w="145937" h="157636">
                <a:moveTo>
                  <a:pt x="9065" y="41822"/>
                </a:moveTo>
                <a:lnTo>
                  <a:pt x="9065" y="100439"/>
                </a:lnTo>
                <a:lnTo>
                  <a:pt x="7895" y="105466"/>
                </a:lnTo>
                <a:lnTo>
                  <a:pt x="5945" y="105309"/>
                </a:lnTo>
                <a:lnTo>
                  <a:pt x="3475" y="101694"/>
                </a:lnTo>
                <a:lnTo>
                  <a:pt x="0" y="74250"/>
                </a:lnTo>
                <a:lnTo>
                  <a:pt x="4560" y="36482"/>
                </a:lnTo>
                <a:lnTo>
                  <a:pt x="13301" y="15662"/>
                </a:lnTo>
                <a:lnTo>
                  <a:pt x="18908" y="6835"/>
                </a:lnTo>
                <a:lnTo>
                  <a:pt x="28495" y="2119"/>
                </a:lnTo>
                <a:lnTo>
                  <a:pt x="54745" y="0"/>
                </a:lnTo>
                <a:lnTo>
                  <a:pt x="76551" y="6077"/>
                </a:lnTo>
                <a:lnTo>
                  <a:pt x="85641" y="10973"/>
                </a:lnTo>
                <a:lnTo>
                  <a:pt x="98861" y="25771"/>
                </a:lnTo>
                <a:lnTo>
                  <a:pt x="124443" y="84376"/>
                </a:lnTo>
                <a:lnTo>
                  <a:pt x="132157" y="118771"/>
                </a:lnTo>
                <a:lnTo>
                  <a:pt x="135132" y="140363"/>
                </a:lnTo>
                <a:lnTo>
                  <a:pt x="137564" y="146120"/>
                </a:lnTo>
                <a:lnTo>
                  <a:pt x="145936" y="1576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332367" y="2384112"/>
            <a:ext cx="49351" cy="389555"/>
          </a:xfrm>
          <a:custGeom>
            <a:avLst/>
            <a:gdLst/>
            <a:ahLst/>
            <a:cxnLst/>
            <a:rect l="0" t="0" r="0" b="0"/>
            <a:pathLst>
              <a:path w="49351" h="389555">
                <a:moveTo>
                  <a:pt x="7236" y="0"/>
                </a:moveTo>
                <a:lnTo>
                  <a:pt x="0" y="27556"/>
                </a:lnTo>
                <a:lnTo>
                  <a:pt x="478" y="80659"/>
                </a:lnTo>
                <a:lnTo>
                  <a:pt x="8353" y="127234"/>
                </a:lnTo>
                <a:lnTo>
                  <a:pt x="14975" y="189777"/>
                </a:lnTo>
                <a:lnTo>
                  <a:pt x="20058" y="249643"/>
                </a:lnTo>
                <a:lnTo>
                  <a:pt x="32256" y="311095"/>
                </a:lnTo>
                <a:lnTo>
                  <a:pt x="46290" y="364751"/>
                </a:lnTo>
                <a:lnTo>
                  <a:pt x="49350" y="389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223789" y="2573682"/>
            <a:ext cx="263214" cy="10472"/>
          </a:xfrm>
          <a:custGeom>
            <a:avLst/>
            <a:gdLst/>
            <a:ahLst/>
            <a:cxnLst/>
            <a:rect l="0" t="0" r="0" b="0"/>
            <a:pathLst>
              <a:path w="263214" h="10472">
                <a:moveTo>
                  <a:pt x="263213" y="10471"/>
                </a:moveTo>
                <a:lnTo>
                  <a:pt x="204596" y="1406"/>
                </a:lnTo>
                <a:lnTo>
                  <a:pt x="143186" y="232"/>
                </a:lnTo>
                <a:lnTo>
                  <a:pt x="84783" y="0"/>
                </a:lnTo>
                <a:lnTo>
                  <a:pt x="24856" y="7186"/>
                </a:lnTo>
                <a:lnTo>
                  <a:pt x="0" y="104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6665986" y="2563097"/>
            <a:ext cx="115815" cy="126342"/>
          </a:xfrm>
          <a:custGeom>
            <a:avLst/>
            <a:gdLst/>
            <a:ahLst/>
            <a:cxnLst/>
            <a:rect l="0" t="0" r="0" b="0"/>
            <a:pathLst>
              <a:path w="115815" h="126342">
                <a:moveTo>
                  <a:pt x="115814" y="0"/>
                </a:moveTo>
                <a:lnTo>
                  <a:pt x="71851" y="34897"/>
                </a:lnTo>
                <a:lnTo>
                  <a:pt x="19021" y="97073"/>
                </a:lnTo>
                <a:lnTo>
                  <a:pt x="0" y="1263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6655458" y="2552568"/>
            <a:ext cx="136871" cy="178986"/>
          </a:xfrm>
          <a:custGeom>
            <a:avLst/>
            <a:gdLst/>
            <a:ahLst/>
            <a:cxnLst/>
            <a:rect l="0" t="0" r="0" b="0"/>
            <a:pathLst>
              <a:path w="136871" h="178986">
                <a:moveTo>
                  <a:pt x="0" y="0"/>
                </a:moveTo>
                <a:lnTo>
                  <a:pt x="35917" y="62258"/>
                </a:lnTo>
                <a:lnTo>
                  <a:pt x="84517" y="116812"/>
                </a:lnTo>
                <a:lnTo>
                  <a:pt x="13687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7051406" y="2411026"/>
            <a:ext cx="2676926" cy="496920"/>
            <a:chOff x="7051406" y="2411026"/>
            <a:chExt cx="2676926" cy="496920"/>
          </a:xfrm>
        </p:grpSpPr>
        <p:sp>
          <p:nvSpPr>
            <p:cNvPr id="93" name="Freeform 92"/>
            <p:cNvSpPr/>
            <p:nvPr/>
          </p:nvSpPr>
          <p:spPr>
            <a:xfrm>
              <a:off x="7051406" y="2537367"/>
              <a:ext cx="248168" cy="225001"/>
            </a:xfrm>
            <a:custGeom>
              <a:avLst/>
              <a:gdLst/>
              <a:ahLst/>
              <a:cxnLst/>
              <a:rect l="0" t="0" r="0" b="0"/>
              <a:pathLst>
                <a:path w="248168" h="225001">
                  <a:moveTo>
                    <a:pt x="139558" y="21058"/>
                  </a:moveTo>
                  <a:lnTo>
                    <a:pt x="122790" y="9879"/>
                  </a:lnTo>
                  <a:lnTo>
                    <a:pt x="90006" y="2927"/>
                  </a:lnTo>
                  <a:lnTo>
                    <a:pt x="67232" y="7541"/>
                  </a:lnTo>
                  <a:lnTo>
                    <a:pt x="37800" y="23292"/>
                  </a:lnTo>
                  <a:lnTo>
                    <a:pt x="22972" y="37258"/>
                  </a:lnTo>
                  <a:lnTo>
                    <a:pt x="0" y="84975"/>
                  </a:lnTo>
                  <a:lnTo>
                    <a:pt x="71" y="127214"/>
                  </a:lnTo>
                  <a:lnTo>
                    <a:pt x="7501" y="165595"/>
                  </a:lnTo>
                  <a:lnTo>
                    <a:pt x="20035" y="185122"/>
                  </a:lnTo>
                  <a:lnTo>
                    <a:pt x="37303" y="200430"/>
                  </a:lnTo>
                  <a:lnTo>
                    <a:pt x="87314" y="223735"/>
                  </a:lnTo>
                  <a:lnTo>
                    <a:pt x="108150" y="225000"/>
                  </a:lnTo>
                  <a:lnTo>
                    <a:pt x="155710" y="216280"/>
                  </a:lnTo>
                  <a:lnTo>
                    <a:pt x="185157" y="201084"/>
                  </a:lnTo>
                  <a:lnTo>
                    <a:pt x="230495" y="161221"/>
                  </a:lnTo>
                  <a:lnTo>
                    <a:pt x="246181" y="129138"/>
                  </a:lnTo>
                  <a:lnTo>
                    <a:pt x="248167" y="103408"/>
                  </a:lnTo>
                  <a:lnTo>
                    <a:pt x="243980" y="77545"/>
                  </a:lnTo>
                  <a:lnTo>
                    <a:pt x="228469" y="44424"/>
                  </a:lnTo>
                  <a:lnTo>
                    <a:pt x="209056" y="20442"/>
                  </a:lnTo>
                  <a:lnTo>
                    <a:pt x="181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48891" y="2526839"/>
              <a:ext cx="115814" cy="174649"/>
            </a:xfrm>
            <a:custGeom>
              <a:avLst/>
              <a:gdLst/>
              <a:ahLst/>
              <a:cxnLst/>
              <a:rect l="0" t="0" r="0" b="0"/>
              <a:pathLst>
                <a:path w="115814" h="174649">
                  <a:moveTo>
                    <a:pt x="0" y="94756"/>
                  </a:moveTo>
                  <a:lnTo>
                    <a:pt x="26364" y="154697"/>
                  </a:lnTo>
                  <a:lnTo>
                    <a:pt x="41477" y="174648"/>
                  </a:lnTo>
                  <a:lnTo>
                    <a:pt x="20917" y="116522"/>
                  </a:lnTo>
                  <a:lnTo>
                    <a:pt x="16316" y="95072"/>
                  </a:lnTo>
                  <a:lnTo>
                    <a:pt x="18170" y="73839"/>
                  </a:lnTo>
                  <a:lnTo>
                    <a:pt x="31380" y="42155"/>
                  </a:lnTo>
                  <a:lnTo>
                    <a:pt x="46702" y="27314"/>
                  </a:lnTo>
                  <a:lnTo>
                    <a:pt x="93021" y="550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59461" y="259001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5589" y="58617"/>
                  </a:lnTo>
                  <a:lnTo>
                    <a:pt x="21331" y="11209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59461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51932" y="2572231"/>
              <a:ext cx="210801" cy="333635"/>
            </a:xfrm>
            <a:custGeom>
              <a:avLst/>
              <a:gdLst/>
              <a:ahLst/>
              <a:cxnLst/>
              <a:rect l="0" t="0" r="0" b="0"/>
              <a:pathLst>
                <a:path w="210801" h="333635">
                  <a:moveTo>
                    <a:pt x="128627" y="80950"/>
                  </a:moveTo>
                  <a:lnTo>
                    <a:pt x="128627" y="58593"/>
                  </a:lnTo>
                  <a:lnTo>
                    <a:pt x="117449" y="27922"/>
                  </a:lnTo>
                  <a:lnTo>
                    <a:pt x="102603" y="13318"/>
                  </a:lnTo>
                  <a:lnTo>
                    <a:pt x="83136" y="4098"/>
                  </a:lnTo>
                  <a:lnTo>
                    <a:pt x="58886" y="0"/>
                  </a:lnTo>
                  <a:lnTo>
                    <a:pt x="35631" y="4418"/>
                  </a:lnTo>
                  <a:lnTo>
                    <a:pt x="24516" y="8872"/>
                  </a:lnTo>
                  <a:lnTo>
                    <a:pt x="15936" y="16520"/>
                  </a:lnTo>
                  <a:lnTo>
                    <a:pt x="3283" y="37497"/>
                  </a:lnTo>
                  <a:lnTo>
                    <a:pt x="0" y="62417"/>
                  </a:lnTo>
                  <a:lnTo>
                    <a:pt x="3610" y="86751"/>
                  </a:lnTo>
                  <a:lnTo>
                    <a:pt x="18795" y="113604"/>
                  </a:lnTo>
                  <a:lnTo>
                    <a:pt x="31460" y="128998"/>
                  </a:lnTo>
                  <a:lnTo>
                    <a:pt x="51127" y="140519"/>
                  </a:lnTo>
                  <a:lnTo>
                    <a:pt x="74296" y="147200"/>
                  </a:lnTo>
                  <a:lnTo>
                    <a:pt x="96291" y="146269"/>
                  </a:lnTo>
                  <a:lnTo>
                    <a:pt x="128405" y="133579"/>
                  </a:lnTo>
                  <a:lnTo>
                    <a:pt x="143347" y="118379"/>
                  </a:lnTo>
                  <a:lnTo>
                    <a:pt x="148969" y="109412"/>
                  </a:lnTo>
                  <a:lnTo>
                    <a:pt x="155056" y="105774"/>
                  </a:lnTo>
                  <a:lnTo>
                    <a:pt x="161454" y="105688"/>
                  </a:lnTo>
                  <a:lnTo>
                    <a:pt x="168060" y="107970"/>
                  </a:lnTo>
                  <a:lnTo>
                    <a:pt x="172463" y="114171"/>
                  </a:lnTo>
                  <a:lnTo>
                    <a:pt x="188902" y="176866"/>
                  </a:lnTo>
                  <a:lnTo>
                    <a:pt x="205917" y="237413"/>
                  </a:lnTo>
                  <a:lnTo>
                    <a:pt x="210800" y="275618"/>
                  </a:lnTo>
                  <a:lnTo>
                    <a:pt x="205703" y="296541"/>
                  </a:lnTo>
                  <a:lnTo>
                    <a:pt x="201068" y="305396"/>
                  </a:lnTo>
                  <a:lnTo>
                    <a:pt x="180320" y="318354"/>
                  </a:lnTo>
                  <a:lnTo>
                    <a:pt x="138875" y="329106"/>
                  </a:lnTo>
                  <a:lnTo>
                    <a:pt x="77359" y="332739"/>
                  </a:lnTo>
                  <a:lnTo>
                    <a:pt x="15407" y="333516"/>
                  </a:lnTo>
                  <a:lnTo>
                    <a:pt x="2286" y="333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27958" y="261106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6209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17430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33243" y="2579429"/>
              <a:ext cx="147400" cy="139629"/>
            </a:xfrm>
            <a:custGeom>
              <a:avLst/>
              <a:gdLst/>
              <a:ahLst/>
              <a:cxnLst/>
              <a:rect l="0" t="0" r="0" b="0"/>
              <a:pathLst>
                <a:path w="147400" h="139629">
                  <a:moveTo>
                    <a:pt x="0" y="63224"/>
                  </a:moveTo>
                  <a:lnTo>
                    <a:pt x="17959" y="117098"/>
                  </a:lnTo>
                  <a:lnTo>
                    <a:pt x="25858" y="139628"/>
                  </a:lnTo>
                  <a:lnTo>
                    <a:pt x="13109" y="80190"/>
                  </a:lnTo>
                  <a:lnTo>
                    <a:pt x="14413" y="44074"/>
                  </a:lnTo>
                  <a:lnTo>
                    <a:pt x="20444" y="23127"/>
                  </a:lnTo>
                  <a:lnTo>
                    <a:pt x="30923" y="6019"/>
                  </a:lnTo>
                  <a:lnTo>
                    <a:pt x="38163" y="1690"/>
                  </a:lnTo>
                  <a:lnTo>
                    <a:pt x="55566" y="0"/>
                  </a:lnTo>
                  <a:lnTo>
                    <a:pt x="71879" y="6268"/>
                  </a:lnTo>
                  <a:lnTo>
                    <a:pt x="101416" y="29356"/>
                  </a:lnTo>
                  <a:lnTo>
                    <a:pt x="117137" y="55139"/>
                  </a:lnTo>
                  <a:lnTo>
                    <a:pt x="140188" y="116080"/>
                  </a:lnTo>
                  <a:lnTo>
                    <a:pt x="147399" y="136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15625" y="2568499"/>
              <a:ext cx="165060" cy="169493"/>
            </a:xfrm>
            <a:custGeom>
              <a:avLst/>
              <a:gdLst/>
              <a:ahLst/>
              <a:cxnLst/>
              <a:rect l="0" t="0" r="0" b="0"/>
              <a:pathLst>
                <a:path w="165060" h="169493">
                  <a:moveTo>
                    <a:pt x="101888" y="63625"/>
                  </a:moveTo>
                  <a:lnTo>
                    <a:pt x="113066" y="52447"/>
                  </a:lnTo>
                  <a:lnTo>
                    <a:pt x="115189" y="45644"/>
                  </a:lnTo>
                  <a:lnTo>
                    <a:pt x="114429" y="28727"/>
                  </a:lnTo>
                  <a:lnTo>
                    <a:pt x="103952" y="12630"/>
                  </a:lnTo>
                  <a:lnTo>
                    <a:pt x="96245" y="5062"/>
                  </a:lnTo>
                  <a:lnTo>
                    <a:pt x="86427" y="1186"/>
                  </a:lnTo>
                  <a:lnTo>
                    <a:pt x="63041" y="0"/>
                  </a:lnTo>
                  <a:lnTo>
                    <a:pt x="29157" y="11498"/>
                  </a:lnTo>
                  <a:lnTo>
                    <a:pt x="13801" y="26419"/>
                  </a:lnTo>
                  <a:lnTo>
                    <a:pt x="8068" y="35312"/>
                  </a:lnTo>
                  <a:lnTo>
                    <a:pt x="0" y="75773"/>
                  </a:lnTo>
                  <a:lnTo>
                    <a:pt x="5680" y="125036"/>
                  </a:lnTo>
                  <a:lnTo>
                    <a:pt x="11555" y="147071"/>
                  </a:lnTo>
                  <a:lnTo>
                    <a:pt x="17099" y="155520"/>
                  </a:lnTo>
                  <a:lnTo>
                    <a:pt x="32618" y="168028"/>
                  </a:lnTo>
                  <a:lnTo>
                    <a:pt x="41670" y="169492"/>
                  </a:lnTo>
                  <a:lnTo>
                    <a:pt x="61086" y="164879"/>
                  </a:lnTo>
                  <a:lnTo>
                    <a:pt x="78295" y="151911"/>
                  </a:lnTo>
                  <a:lnTo>
                    <a:pt x="86159" y="143539"/>
                  </a:lnTo>
                  <a:lnTo>
                    <a:pt x="94897" y="121759"/>
                  </a:lnTo>
                  <a:lnTo>
                    <a:pt x="100507" y="69649"/>
                  </a:lnTo>
                  <a:lnTo>
                    <a:pt x="99797" y="64131"/>
                  </a:lnTo>
                  <a:lnTo>
                    <a:pt x="98155" y="63962"/>
                  </a:lnTo>
                  <a:lnTo>
                    <a:pt x="95890" y="67360"/>
                  </a:lnTo>
                  <a:lnTo>
                    <a:pt x="96492" y="80493"/>
                  </a:lnTo>
                  <a:lnTo>
                    <a:pt x="101830" y="96858"/>
                  </a:lnTo>
                  <a:lnTo>
                    <a:pt x="130880" y="133570"/>
                  </a:lnTo>
                  <a:lnTo>
                    <a:pt x="144409" y="141505"/>
                  </a:lnTo>
                  <a:lnTo>
                    <a:pt x="165059" y="147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33760" y="2411026"/>
              <a:ext cx="31152" cy="315855"/>
            </a:xfrm>
            <a:custGeom>
              <a:avLst/>
              <a:gdLst/>
              <a:ahLst/>
              <a:cxnLst/>
              <a:rect l="0" t="0" r="0" b="0"/>
              <a:pathLst>
                <a:path w="31152" h="31585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69" y="196816"/>
                  </a:lnTo>
                  <a:lnTo>
                    <a:pt x="12153" y="257202"/>
                  </a:lnTo>
                  <a:lnTo>
                    <a:pt x="31151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86627" y="2563828"/>
              <a:ext cx="170271" cy="344118"/>
            </a:xfrm>
            <a:custGeom>
              <a:avLst/>
              <a:gdLst/>
              <a:ahLst/>
              <a:cxnLst/>
              <a:rect l="0" t="0" r="0" b="0"/>
              <a:pathLst>
                <a:path w="170271" h="344118">
                  <a:moveTo>
                    <a:pt x="30969" y="152524"/>
                  </a:moveTo>
                  <a:lnTo>
                    <a:pt x="42422" y="201455"/>
                  </a:lnTo>
                  <a:lnTo>
                    <a:pt x="50129" y="260585"/>
                  </a:lnTo>
                  <a:lnTo>
                    <a:pt x="60056" y="316156"/>
                  </a:lnTo>
                  <a:lnTo>
                    <a:pt x="66513" y="339893"/>
                  </a:lnTo>
                  <a:lnTo>
                    <a:pt x="66364" y="344117"/>
                  </a:lnTo>
                  <a:lnTo>
                    <a:pt x="63924" y="343424"/>
                  </a:lnTo>
                  <a:lnTo>
                    <a:pt x="59958" y="339452"/>
                  </a:lnTo>
                  <a:lnTo>
                    <a:pt x="45187" y="298286"/>
                  </a:lnTo>
                  <a:lnTo>
                    <a:pt x="31005" y="238162"/>
                  </a:lnTo>
                  <a:lnTo>
                    <a:pt x="16937" y="175289"/>
                  </a:lnTo>
                  <a:lnTo>
                    <a:pt x="4064" y="114950"/>
                  </a:lnTo>
                  <a:lnTo>
                    <a:pt x="308" y="57971"/>
                  </a:lnTo>
                  <a:lnTo>
                    <a:pt x="0" y="43865"/>
                  </a:lnTo>
                  <a:lnTo>
                    <a:pt x="3304" y="32122"/>
                  </a:lnTo>
                  <a:lnTo>
                    <a:pt x="16334" y="12834"/>
                  </a:lnTo>
                  <a:lnTo>
                    <a:pt x="36942" y="2702"/>
                  </a:lnTo>
                  <a:lnTo>
                    <a:pt x="48990" y="0"/>
                  </a:lnTo>
                  <a:lnTo>
                    <a:pt x="71733" y="3237"/>
                  </a:lnTo>
                  <a:lnTo>
                    <a:pt x="114930" y="24379"/>
                  </a:lnTo>
                  <a:lnTo>
                    <a:pt x="146703" y="49824"/>
                  </a:lnTo>
                  <a:lnTo>
                    <a:pt x="167166" y="79591"/>
                  </a:lnTo>
                  <a:lnTo>
                    <a:pt x="170270" y="103341"/>
                  </a:lnTo>
                  <a:lnTo>
                    <a:pt x="169460" y="116226"/>
                  </a:lnTo>
                  <a:lnTo>
                    <a:pt x="159201" y="136781"/>
                  </a:lnTo>
                  <a:lnTo>
                    <a:pt x="142943" y="152546"/>
                  </a:lnTo>
                  <a:lnTo>
                    <a:pt x="124019" y="163452"/>
                  </a:lnTo>
                  <a:lnTo>
                    <a:pt x="88045" y="170580"/>
                  </a:lnTo>
                  <a:lnTo>
                    <a:pt x="70764" y="169128"/>
                  </a:lnTo>
                  <a:lnTo>
                    <a:pt x="52026" y="163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14002" y="2566051"/>
              <a:ext cx="66807" cy="175867"/>
            </a:xfrm>
            <a:custGeom>
              <a:avLst/>
              <a:gdLst/>
              <a:ahLst/>
              <a:cxnLst/>
              <a:rect l="0" t="0" r="0" b="0"/>
              <a:pathLst>
                <a:path w="66807" h="175867">
                  <a:moveTo>
                    <a:pt x="3635" y="66073"/>
                  </a:moveTo>
                  <a:lnTo>
                    <a:pt x="22763" y="128331"/>
                  </a:lnTo>
                  <a:lnTo>
                    <a:pt x="47850" y="172855"/>
                  </a:lnTo>
                  <a:lnTo>
                    <a:pt x="48319" y="175866"/>
                  </a:lnTo>
                  <a:lnTo>
                    <a:pt x="46292" y="174363"/>
                  </a:lnTo>
                  <a:lnTo>
                    <a:pt x="38972" y="163335"/>
                  </a:lnTo>
                  <a:lnTo>
                    <a:pt x="10459" y="107483"/>
                  </a:lnTo>
                  <a:lnTo>
                    <a:pt x="1598" y="86817"/>
                  </a:lnTo>
                  <a:lnTo>
                    <a:pt x="0" y="62814"/>
                  </a:lnTo>
                  <a:lnTo>
                    <a:pt x="4359" y="38888"/>
                  </a:lnTo>
                  <a:lnTo>
                    <a:pt x="14096" y="20456"/>
                  </a:lnTo>
                  <a:lnTo>
                    <a:pt x="29342" y="7584"/>
                  </a:lnTo>
                  <a:lnTo>
                    <a:pt x="45476" y="304"/>
                  </a:lnTo>
                  <a:lnTo>
                    <a:pt x="51416" y="0"/>
                  </a:lnTo>
                  <a:lnTo>
                    <a:pt x="66806" y="29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17679" y="2642653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0" y="0"/>
                  </a:moveTo>
                  <a:lnTo>
                    <a:pt x="0" y="54144"/>
                  </a:lnTo>
                  <a:lnTo>
                    <a:pt x="1170" y="77876"/>
                  </a:lnTo>
                  <a:lnTo>
                    <a:pt x="10528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128207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26319" y="2572074"/>
              <a:ext cx="133516" cy="157191"/>
            </a:xfrm>
            <a:custGeom>
              <a:avLst/>
              <a:gdLst/>
              <a:ahLst/>
              <a:cxnLst/>
              <a:rect l="0" t="0" r="0" b="0"/>
              <a:pathLst>
                <a:path w="133516" h="157191">
                  <a:moveTo>
                    <a:pt x="101930" y="17936"/>
                  </a:moveTo>
                  <a:lnTo>
                    <a:pt x="90751" y="6758"/>
                  </a:lnTo>
                  <a:lnTo>
                    <a:pt x="72785" y="1270"/>
                  </a:lnTo>
                  <a:lnTo>
                    <a:pt x="50372" y="0"/>
                  </a:lnTo>
                  <a:lnTo>
                    <a:pt x="28712" y="3335"/>
                  </a:lnTo>
                  <a:lnTo>
                    <a:pt x="20363" y="9372"/>
                  </a:lnTo>
                  <a:lnTo>
                    <a:pt x="7966" y="28558"/>
                  </a:lnTo>
                  <a:lnTo>
                    <a:pt x="0" y="65667"/>
                  </a:lnTo>
                  <a:lnTo>
                    <a:pt x="3228" y="100709"/>
                  </a:lnTo>
                  <a:lnTo>
                    <a:pt x="17182" y="133318"/>
                  </a:lnTo>
                  <a:lnTo>
                    <a:pt x="32678" y="148376"/>
                  </a:lnTo>
                  <a:lnTo>
                    <a:pt x="41724" y="154029"/>
                  </a:lnTo>
                  <a:lnTo>
                    <a:pt x="64254" y="157190"/>
                  </a:lnTo>
                  <a:lnTo>
                    <a:pt x="123622" y="146682"/>
                  </a:lnTo>
                  <a:lnTo>
                    <a:pt x="133515" y="14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409018" y="2565941"/>
              <a:ext cx="319314" cy="210830"/>
            </a:xfrm>
            <a:custGeom>
              <a:avLst/>
              <a:gdLst/>
              <a:ahLst/>
              <a:cxnLst/>
              <a:rect l="0" t="0" r="0" b="0"/>
              <a:pathLst>
                <a:path w="319314" h="210830">
                  <a:moveTo>
                    <a:pt x="24516" y="87240"/>
                  </a:moveTo>
                  <a:lnTo>
                    <a:pt x="83132" y="96305"/>
                  </a:lnTo>
                  <a:lnTo>
                    <a:pt x="117922" y="91746"/>
                  </a:lnTo>
                  <a:lnTo>
                    <a:pt x="150458" y="77397"/>
                  </a:lnTo>
                  <a:lnTo>
                    <a:pt x="157610" y="68979"/>
                  </a:lnTo>
                  <a:lnTo>
                    <a:pt x="165557" y="47149"/>
                  </a:lnTo>
                  <a:lnTo>
                    <a:pt x="165337" y="37116"/>
                  </a:lnTo>
                  <a:lnTo>
                    <a:pt x="158853" y="19729"/>
                  </a:lnTo>
                  <a:lnTo>
                    <a:pt x="141933" y="7322"/>
                  </a:lnTo>
                  <a:lnTo>
                    <a:pt x="130870" y="2376"/>
                  </a:lnTo>
                  <a:lnTo>
                    <a:pt x="106099" y="0"/>
                  </a:lnTo>
                  <a:lnTo>
                    <a:pt x="80662" y="4013"/>
                  </a:lnTo>
                  <a:lnTo>
                    <a:pt x="57659" y="13595"/>
                  </a:lnTo>
                  <a:lnTo>
                    <a:pt x="41975" y="28773"/>
                  </a:lnTo>
                  <a:lnTo>
                    <a:pt x="11174" y="84566"/>
                  </a:lnTo>
                  <a:lnTo>
                    <a:pt x="1819" y="107109"/>
                  </a:lnTo>
                  <a:lnTo>
                    <a:pt x="0" y="128826"/>
                  </a:lnTo>
                  <a:lnTo>
                    <a:pt x="1154" y="139530"/>
                  </a:lnTo>
                  <a:lnTo>
                    <a:pt x="11793" y="157663"/>
                  </a:lnTo>
                  <a:lnTo>
                    <a:pt x="47219" y="188368"/>
                  </a:lnTo>
                  <a:lnTo>
                    <a:pt x="83235" y="204292"/>
                  </a:lnTo>
                  <a:lnTo>
                    <a:pt x="123542" y="210829"/>
                  </a:lnTo>
                  <a:lnTo>
                    <a:pt x="180254" y="205802"/>
                  </a:lnTo>
                  <a:lnTo>
                    <a:pt x="229497" y="202698"/>
                  </a:lnTo>
                  <a:lnTo>
                    <a:pt x="289180" y="194881"/>
                  </a:lnTo>
                  <a:lnTo>
                    <a:pt x="319313" y="192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92528" y="3411233"/>
            <a:ext cx="7409173" cy="804990"/>
            <a:chOff x="792528" y="3411233"/>
            <a:chExt cx="7409173" cy="804990"/>
          </a:xfrm>
        </p:grpSpPr>
        <p:sp>
          <p:nvSpPr>
            <p:cNvPr id="110" name="Freeform 109"/>
            <p:cNvSpPr/>
            <p:nvPr/>
          </p:nvSpPr>
          <p:spPr>
            <a:xfrm>
              <a:off x="792528" y="3604926"/>
              <a:ext cx="336849" cy="462993"/>
            </a:xfrm>
            <a:custGeom>
              <a:avLst/>
              <a:gdLst/>
              <a:ahLst/>
              <a:cxnLst/>
              <a:rect l="0" t="0" r="0" b="0"/>
              <a:pathLst>
                <a:path w="336849" h="462993">
                  <a:moveTo>
                    <a:pt x="207679" y="69519"/>
                  </a:moveTo>
                  <a:lnTo>
                    <a:pt x="198103" y="45473"/>
                  </a:lnTo>
                  <a:lnTo>
                    <a:pt x="187435" y="31146"/>
                  </a:lnTo>
                  <a:lnTo>
                    <a:pt x="157097" y="9926"/>
                  </a:lnTo>
                  <a:lnTo>
                    <a:pt x="118472" y="0"/>
                  </a:lnTo>
                  <a:lnTo>
                    <a:pt x="94332" y="3917"/>
                  </a:lnTo>
                  <a:lnTo>
                    <a:pt x="50239" y="25495"/>
                  </a:lnTo>
                  <a:lnTo>
                    <a:pt x="23899" y="45426"/>
                  </a:lnTo>
                  <a:lnTo>
                    <a:pt x="6867" y="71739"/>
                  </a:lnTo>
                  <a:lnTo>
                    <a:pt x="0" y="107352"/>
                  </a:lnTo>
                  <a:lnTo>
                    <a:pt x="3555" y="141950"/>
                  </a:lnTo>
                  <a:lnTo>
                    <a:pt x="12062" y="160592"/>
                  </a:lnTo>
                  <a:lnTo>
                    <a:pt x="24812" y="176676"/>
                  </a:lnTo>
                  <a:lnTo>
                    <a:pt x="52890" y="197716"/>
                  </a:lnTo>
                  <a:lnTo>
                    <a:pt x="103707" y="215898"/>
                  </a:lnTo>
                  <a:lnTo>
                    <a:pt x="129884" y="221144"/>
                  </a:lnTo>
                  <a:lnTo>
                    <a:pt x="186082" y="223295"/>
                  </a:lnTo>
                  <a:lnTo>
                    <a:pt x="235865" y="228966"/>
                  </a:lnTo>
                  <a:lnTo>
                    <a:pt x="268673" y="244015"/>
                  </a:lnTo>
                  <a:lnTo>
                    <a:pt x="308705" y="276913"/>
                  </a:lnTo>
                  <a:lnTo>
                    <a:pt x="324700" y="303324"/>
                  </a:lnTo>
                  <a:lnTo>
                    <a:pt x="336848" y="333377"/>
                  </a:lnTo>
                  <a:lnTo>
                    <a:pt x="336678" y="370098"/>
                  </a:lnTo>
                  <a:lnTo>
                    <a:pt x="329219" y="405024"/>
                  </a:lnTo>
                  <a:lnTo>
                    <a:pt x="314011" y="432010"/>
                  </a:lnTo>
                  <a:lnTo>
                    <a:pt x="298221" y="444316"/>
                  </a:lnTo>
                  <a:lnTo>
                    <a:pt x="259489" y="461748"/>
                  </a:lnTo>
                  <a:lnTo>
                    <a:pt x="238894" y="462992"/>
                  </a:lnTo>
                  <a:lnTo>
                    <a:pt x="180507" y="457250"/>
                  </a:lnTo>
                  <a:lnTo>
                    <a:pt x="123930" y="430438"/>
                  </a:lnTo>
                  <a:lnTo>
                    <a:pt x="91865" y="406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07915" y="3861881"/>
              <a:ext cx="213433" cy="182203"/>
            </a:xfrm>
            <a:custGeom>
              <a:avLst/>
              <a:gdLst/>
              <a:ahLst/>
              <a:cxnLst/>
              <a:rect l="0" t="0" r="0" b="0"/>
              <a:pathLst>
                <a:path w="213433" h="182203">
                  <a:moveTo>
                    <a:pt x="118675" y="54720"/>
                  </a:moveTo>
                  <a:lnTo>
                    <a:pt x="109100" y="30673"/>
                  </a:lnTo>
                  <a:lnTo>
                    <a:pt x="98432" y="16347"/>
                  </a:lnTo>
                  <a:lnTo>
                    <a:pt x="73683" y="716"/>
                  </a:lnTo>
                  <a:lnTo>
                    <a:pt x="65284" y="0"/>
                  </a:lnTo>
                  <a:lnTo>
                    <a:pt x="49712" y="5443"/>
                  </a:lnTo>
                  <a:lnTo>
                    <a:pt x="27792" y="27251"/>
                  </a:lnTo>
                  <a:lnTo>
                    <a:pt x="0" y="86667"/>
                  </a:lnTo>
                  <a:lnTo>
                    <a:pt x="194" y="129176"/>
                  </a:lnTo>
                  <a:lnTo>
                    <a:pt x="7915" y="152542"/>
                  </a:lnTo>
                  <a:lnTo>
                    <a:pt x="13250" y="162049"/>
                  </a:lnTo>
                  <a:lnTo>
                    <a:pt x="28536" y="175731"/>
                  </a:lnTo>
                  <a:lnTo>
                    <a:pt x="37525" y="181017"/>
                  </a:lnTo>
                  <a:lnTo>
                    <a:pt x="45858" y="182202"/>
                  </a:lnTo>
                  <a:lnTo>
                    <a:pt x="61356" y="177279"/>
                  </a:lnTo>
                  <a:lnTo>
                    <a:pt x="83234" y="161354"/>
                  </a:lnTo>
                  <a:lnTo>
                    <a:pt x="94345" y="142277"/>
                  </a:lnTo>
                  <a:lnTo>
                    <a:pt x="113565" y="85574"/>
                  </a:lnTo>
                  <a:lnTo>
                    <a:pt x="118331" y="54633"/>
                  </a:lnTo>
                  <a:lnTo>
                    <a:pt x="120785" y="54662"/>
                  </a:lnTo>
                  <a:lnTo>
                    <a:pt x="123592" y="58191"/>
                  </a:lnTo>
                  <a:lnTo>
                    <a:pt x="148954" y="112067"/>
                  </a:lnTo>
                  <a:lnTo>
                    <a:pt x="164888" y="124271"/>
                  </a:lnTo>
                  <a:lnTo>
                    <a:pt x="182498" y="132425"/>
                  </a:lnTo>
                  <a:lnTo>
                    <a:pt x="213432" y="13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10818" y="3611274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14573" y="42692"/>
                  </a:lnTo>
                  <a:lnTo>
                    <a:pt x="24024" y="65768"/>
                  </a:lnTo>
                  <a:lnTo>
                    <a:pt x="33212" y="128241"/>
                  </a:lnTo>
                  <a:lnTo>
                    <a:pt x="42596" y="179548"/>
                  </a:lnTo>
                  <a:lnTo>
                    <a:pt x="52785" y="231794"/>
                  </a:lnTo>
                  <a:lnTo>
                    <a:pt x="60094" y="281200"/>
                  </a:lnTo>
                  <a:lnTo>
                    <a:pt x="71171" y="344480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558217" y="3773907"/>
              <a:ext cx="178986" cy="194038"/>
            </a:xfrm>
            <a:custGeom>
              <a:avLst/>
              <a:gdLst/>
              <a:ahLst/>
              <a:cxnLst/>
              <a:rect l="0" t="0" r="0" b="0"/>
              <a:pathLst>
                <a:path w="178986" h="194038">
                  <a:moveTo>
                    <a:pt x="0" y="132165"/>
                  </a:moveTo>
                  <a:lnTo>
                    <a:pt x="53875" y="114207"/>
                  </a:lnTo>
                  <a:lnTo>
                    <a:pt x="83423" y="102797"/>
                  </a:lnTo>
                  <a:lnTo>
                    <a:pt x="99858" y="91427"/>
                  </a:lnTo>
                  <a:lnTo>
                    <a:pt x="111842" y="75455"/>
                  </a:lnTo>
                  <a:lnTo>
                    <a:pt x="116675" y="66282"/>
                  </a:lnTo>
                  <a:lnTo>
                    <a:pt x="118926" y="46732"/>
                  </a:lnTo>
                  <a:lnTo>
                    <a:pt x="114857" y="27514"/>
                  </a:lnTo>
                  <a:lnTo>
                    <a:pt x="105250" y="11174"/>
                  </a:lnTo>
                  <a:lnTo>
                    <a:pt x="97073" y="5881"/>
                  </a:lnTo>
                  <a:lnTo>
                    <a:pt x="75509" y="0"/>
                  </a:lnTo>
                  <a:lnTo>
                    <a:pt x="65547" y="771"/>
                  </a:lnTo>
                  <a:lnTo>
                    <a:pt x="48239" y="7867"/>
                  </a:lnTo>
                  <a:lnTo>
                    <a:pt x="25342" y="25016"/>
                  </a:lnTo>
                  <a:lnTo>
                    <a:pt x="13993" y="44379"/>
                  </a:lnTo>
                  <a:lnTo>
                    <a:pt x="4146" y="81588"/>
                  </a:lnTo>
                  <a:lnTo>
                    <a:pt x="4348" y="119129"/>
                  </a:lnTo>
                  <a:lnTo>
                    <a:pt x="10122" y="140409"/>
                  </a:lnTo>
                  <a:lnTo>
                    <a:pt x="20486" y="157666"/>
                  </a:lnTo>
                  <a:lnTo>
                    <a:pt x="45065" y="180535"/>
                  </a:lnTo>
                  <a:lnTo>
                    <a:pt x="67602" y="188758"/>
                  </a:lnTo>
                  <a:lnTo>
                    <a:pt x="120198" y="194037"/>
                  </a:lnTo>
                  <a:lnTo>
                    <a:pt x="178985" y="18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69444" y="3785259"/>
              <a:ext cx="158992" cy="430964"/>
            </a:xfrm>
            <a:custGeom>
              <a:avLst/>
              <a:gdLst/>
              <a:ahLst/>
              <a:cxnLst/>
              <a:rect l="0" t="0" r="0" b="0"/>
              <a:pathLst>
                <a:path w="158992" h="430964">
                  <a:moveTo>
                    <a:pt x="9913" y="183984"/>
                  </a:moveTo>
                  <a:lnTo>
                    <a:pt x="18978" y="242601"/>
                  </a:lnTo>
                  <a:lnTo>
                    <a:pt x="28558" y="304011"/>
                  </a:lnTo>
                  <a:lnTo>
                    <a:pt x="41715" y="362414"/>
                  </a:lnTo>
                  <a:lnTo>
                    <a:pt x="55579" y="424601"/>
                  </a:lnTo>
                  <a:lnTo>
                    <a:pt x="57905" y="430963"/>
                  </a:lnTo>
                  <a:lnTo>
                    <a:pt x="59455" y="430525"/>
                  </a:lnTo>
                  <a:lnTo>
                    <a:pt x="60489" y="425554"/>
                  </a:lnTo>
                  <a:lnTo>
                    <a:pt x="50831" y="371109"/>
                  </a:lnTo>
                  <a:lnTo>
                    <a:pt x="37753" y="311284"/>
                  </a:lnTo>
                  <a:lnTo>
                    <a:pt x="23904" y="252717"/>
                  </a:lnTo>
                  <a:lnTo>
                    <a:pt x="9904" y="199900"/>
                  </a:lnTo>
                  <a:lnTo>
                    <a:pt x="1463" y="139425"/>
                  </a:lnTo>
                  <a:lnTo>
                    <a:pt x="0" y="90973"/>
                  </a:lnTo>
                  <a:lnTo>
                    <a:pt x="1846" y="32944"/>
                  </a:lnTo>
                  <a:lnTo>
                    <a:pt x="10617" y="13130"/>
                  </a:lnTo>
                  <a:lnTo>
                    <a:pt x="19741" y="6911"/>
                  </a:lnTo>
                  <a:lnTo>
                    <a:pt x="45477" y="0"/>
                  </a:lnTo>
                  <a:lnTo>
                    <a:pt x="70173" y="3167"/>
                  </a:lnTo>
                  <a:lnTo>
                    <a:pt x="124173" y="24646"/>
                  </a:lnTo>
                  <a:lnTo>
                    <a:pt x="141024" y="40638"/>
                  </a:lnTo>
                  <a:lnTo>
                    <a:pt x="158075" y="69371"/>
                  </a:lnTo>
                  <a:lnTo>
                    <a:pt x="158991" y="79500"/>
                  </a:lnTo>
                  <a:lnTo>
                    <a:pt x="153769" y="100112"/>
                  </a:lnTo>
                  <a:lnTo>
                    <a:pt x="140529" y="114732"/>
                  </a:lnTo>
                  <a:lnTo>
                    <a:pt x="103434" y="133650"/>
                  </a:lnTo>
                  <a:lnTo>
                    <a:pt x="83064" y="135097"/>
                  </a:lnTo>
                  <a:lnTo>
                    <a:pt x="52027" y="131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89927" y="3761359"/>
              <a:ext cx="115815" cy="148589"/>
            </a:xfrm>
            <a:custGeom>
              <a:avLst/>
              <a:gdLst/>
              <a:ahLst/>
              <a:cxnLst/>
              <a:rect l="0" t="0" r="0" b="0"/>
              <a:pathLst>
                <a:path w="115815" h="148589">
                  <a:moveTo>
                    <a:pt x="0" y="71014"/>
                  </a:moveTo>
                  <a:lnTo>
                    <a:pt x="45469" y="124889"/>
                  </a:lnTo>
                  <a:lnTo>
                    <a:pt x="63125" y="148588"/>
                  </a:lnTo>
                  <a:lnTo>
                    <a:pt x="64310" y="147296"/>
                  </a:lnTo>
                  <a:lnTo>
                    <a:pt x="57807" y="120007"/>
                  </a:lnTo>
                  <a:lnTo>
                    <a:pt x="29377" y="60165"/>
                  </a:lnTo>
                  <a:lnTo>
                    <a:pt x="27874" y="36166"/>
                  </a:lnTo>
                  <a:lnTo>
                    <a:pt x="29111" y="23215"/>
                  </a:lnTo>
                  <a:lnTo>
                    <a:pt x="34615" y="14582"/>
                  </a:lnTo>
                  <a:lnTo>
                    <a:pt x="42964" y="8826"/>
                  </a:lnTo>
                  <a:lnTo>
                    <a:pt x="77071" y="725"/>
                  </a:lnTo>
                  <a:lnTo>
                    <a:pt x="98595" y="0"/>
                  </a:lnTo>
                  <a:lnTo>
                    <a:pt x="104334" y="1445"/>
                  </a:lnTo>
                  <a:lnTo>
                    <a:pt x="115814" y="7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21554" y="3832373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62257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11026" y="369550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26578" y="3756596"/>
              <a:ext cx="137132" cy="138949"/>
            </a:xfrm>
            <a:custGeom>
              <a:avLst/>
              <a:gdLst/>
              <a:ahLst/>
              <a:cxnLst/>
              <a:rect l="0" t="0" r="0" b="0"/>
              <a:pathLst>
                <a:path w="137132" h="138949">
                  <a:moveTo>
                    <a:pt x="84489" y="54720"/>
                  </a:moveTo>
                  <a:lnTo>
                    <a:pt x="90078" y="37952"/>
                  </a:lnTo>
                  <a:lnTo>
                    <a:pt x="89385" y="30673"/>
                  </a:lnTo>
                  <a:lnTo>
                    <a:pt x="82376" y="16346"/>
                  </a:lnTo>
                  <a:lnTo>
                    <a:pt x="68342" y="5299"/>
                  </a:lnTo>
                  <a:lnTo>
                    <a:pt x="59686" y="716"/>
                  </a:lnTo>
                  <a:lnTo>
                    <a:pt x="50406" y="0"/>
                  </a:lnTo>
                  <a:lnTo>
                    <a:pt x="30737" y="5443"/>
                  </a:lnTo>
                  <a:lnTo>
                    <a:pt x="13416" y="18781"/>
                  </a:lnTo>
                  <a:lnTo>
                    <a:pt x="5521" y="27251"/>
                  </a:lnTo>
                  <a:lnTo>
                    <a:pt x="1428" y="37577"/>
                  </a:lnTo>
                  <a:lnTo>
                    <a:pt x="0" y="61529"/>
                  </a:lnTo>
                  <a:lnTo>
                    <a:pt x="3597" y="72128"/>
                  </a:lnTo>
                  <a:lnTo>
                    <a:pt x="38611" y="113439"/>
                  </a:lnTo>
                  <a:lnTo>
                    <a:pt x="65436" y="129570"/>
                  </a:lnTo>
                  <a:lnTo>
                    <a:pt x="118433" y="137713"/>
                  </a:lnTo>
                  <a:lnTo>
                    <a:pt x="137131" y="13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26880" y="3745959"/>
              <a:ext cx="168457" cy="157005"/>
            </a:xfrm>
            <a:custGeom>
              <a:avLst/>
              <a:gdLst/>
              <a:ahLst/>
              <a:cxnLst/>
              <a:rect l="0" t="0" r="0" b="0"/>
              <a:pathLst>
                <a:path w="168457" h="157005">
                  <a:moveTo>
                    <a:pt x="0" y="75885"/>
                  </a:moveTo>
                  <a:lnTo>
                    <a:pt x="58617" y="75885"/>
                  </a:lnTo>
                  <a:lnTo>
                    <a:pt x="93408" y="70296"/>
                  </a:lnTo>
                  <a:lnTo>
                    <a:pt x="102046" y="65140"/>
                  </a:lnTo>
                  <a:lnTo>
                    <a:pt x="114764" y="50053"/>
                  </a:lnTo>
                  <a:lnTo>
                    <a:pt x="117454" y="41116"/>
                  </a:lnTo>
                  <a:lnTo>
                    <a:pt x="117323" y="21828"/>
                  </a:lnTo>
                  <a:lnTo>
                    <a:pt x="113310" y="14111"/>
                  </a:lnTo>
                  <a:lnTo>
                    <a:pt x="99493" y="2416"/>
                  </a:lnTo>
                  <a:lnTo>
                    <a:pt x="90896" y="0"/>
                  </a:lnTo>
                  <a:lnTo>
                    <a:pt x="71984" y="434"/>
                  </a:lnTo>
                  <a:lnTo>
                    <a:pt x="41606" y="12845"/>
                  </a:lnTo>
                  <a:lnTo>
                    <a:pt x="15967" y="36930"/>
                  </a:lnTo>
                  <a:lnTo>
                    <a:pt x="7097" y="59352"/>
                  </a:lnTo>
                  <a:lnTo>
                    <a:pt x="4324" y="83745"/>
                  </a:lnTo>
                  <a:lnTo>
                    <a:pt x="6991" y="106284"/>
                  </a:lnTo>
                  <a:lnTo>
                    <a:pt x="15196" y="124881"/>
                  </a:lnTo>
                  <a:lnTo>
                    <a:pt x="20659" y="133115"/>
                  </a:lnTo>
                  <a:lnTo>
                    <a:pt x="36088" y="145385"/>
                  </a:lnTo>
                  <a:lnTo>
                    <a:pt x="55814" y="153567"/>
                  </a:lnTo>
                  <a:lnTo>
                    <a:pt x="93227" y="157004"/>
                  </a:lnTo>
                  <a:lnTo>
                    <a:pt x="141551" y="148277"/>
                  </a:lnTo>
                  <a:lnTo>
                    <a:pt x="168456" y="139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84849" y="3721499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8" y="0"/>
                  </a:lnTo>
                  <a:lnTo>
                    <a:pt x="55733" y="211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37492" y="380078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78522" y="3686437"/>
              <a:ext cx="214183" cy="183982"/>
            </a:xfrm>
            <a:custGeom>
              <a:avLst/>
              <a:gdLst/>
              <a:ahLst/>
              <a:cxnLst/>
              <a:rect l="0" t="0" r="0" b="0"/>
              <a:pathLst>
                <a:path w="214183" h="183982">
                  <a:moveTo>
                    <a:pt x="111695" y="9065"/>
                  </a:moveTo>
                  <a:lnTo>
                    <a:pt x="74217" y="732"/>
                  </a:lnTo>
                  <a:lnTo>
                    <a:pt x="62144" y="0"/>
                  </a:lnTo>
                  <a:lnTo>
                    <a:pt x="42489" y="5426"/>
                  </a:lnTo>
                  <a:lnTo>
                    <a:pt x="10807" y="27974"/>
                  </a:lnTo>
                  <a:lnTo>
                    <a:pt x="2515" y="47495"/>
                  </a:lnTo>
                  <a:lnTo>
                    <a:pt x="0" y="70599"/>
                  </a:lnTo>
                  <a:lnTo>
                    <a:pt x="2781" y="92566"/>
                  </a:lnTo>
                  <a:lnTo>
                    <a:pt x="16513" y="124663"/>
                  </a:lnTo>
                  <a:lnTo>
                    <a:pt x="35400" y="150811"/>
                  </a:lnTo>
                  <a:lnTo>
                    <a:pt x="61403" y="173377"/>
                  </a:lnTo>
                  <a:lnTo>
                    <a:pt x="84274" y="181528"/>
                  </a:lnTo>
                  <a:lnTo>
                    <a:pt x="110036" y="183981"/>
                  </a:lnTo>
                  <a:lnTo>
                    <a:pt x="137084" y="181173"/>
                  </a:lnTo>
                  <a:lnTo>
                    <a:pt x="158464" y="172905"/>
                  </a:lnTo>
                  <a:lnTo>
                    <a:pt x="191254" y="148533"/>
                  </a:lnTo>
                  <a:lnTo>
                    <a:pt x="207538" y="122529"/>
                  </a:lnTo>
                  <a:lnTo>
                    <a:pt x="214182" y="87008"/>
                  </a:lnTo>
                  <a:lnTo>
                    <a:pt x="209498" y="66713"/>
                  </a:lnTo>
                  <a:lnTo>
                    <a:pt x="187426" y="34621"/>
                  </a:lnTo>
                  <a:lnTo>
                    <a:pt x="177329" y="26272"/>
                  </a:lnTo>
                  <a:lnTo>
                    <a:pt x="164338" y="1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45780" y="3663917"/>
              <a:ext cx="65537" cy="154264"/>
            </a:xfrm>
            <a:custGeom>
              <a:avLst/>
              <a:gdLst/>
              <a:ahLst/>
              <a:cxnLst/>
              <a:rect l="0" t="0" r="0" b="0"/>
              <a:pathLst>
                <a:path w="65537" h="154264">
                  <a:moveTo>
                    <a:pt x="12893" y="115813"/>
                  </a:moveTo>
                  <a:lnTo>
                    <a:pt x="18482" y="132581"/>
                  </a:lnTo>
                  <a:lnTo>
                    <a:pt x="30585" y="147052"/>
                  </a:lnTo>
                  <a:lnTo>
                    <a:pt x="38726" y="154187"/>
                  </a:lnTo>
                  <a:lnTo>
                    <a:pt x="42983" y="154263"/>
                  </a:lnTo>
                  <a:lnTo>
                    <a:pt x="44651" y="149636"/>
                  </a:lnTo>
                  <a:lnTo>
                    <a:pt x="44594" y="141871"/>
                  </a:lnTo>
                  <a:lnTo>
                    <a:pt x="38291" y="127005"/>
                  </a:lnTo>
                  <a:lnTo>
                    <a:pt x="4941" y="72833"/>
                  </a:lnTo>
                  <a:lnTo>
                    <a:pt x="573" y="62593"/>
                  </a:lnTo>
                  <a:lnTo>
                    <a:pt x="0" y="52257"/>
                  </a:lnTo>
                  <a:lnTo>
                    <a:pt x="5603" y="31414"/>
                  </a:lnTo>
                  <a:lnTo>
                    <a:pt x="19012" y="16691"/>
                  </a:lnTo>
                  <a:lnTo>
                    <a:pt x="35500" y="7418"/>
                  </a:lnTo>
                  <a:lnTo>
                    <a:pt x="655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16601" y="3716559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8" y="63428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06073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11358" y="3659080"/>
              <a:ext cx="166504" cy="359322"/>
            </a:xfrm>
            <a:custGeom>
              <a:avLst/>
              <a:gdLst/>
              <a:ahLst/>
              <a:cxnLst/>
              <a:rect l="0" t="0" r="0" b="0"/>
              <a:pathLst>
                <a:path w="166504" h="359322">
                  <a:moveTo>
                    <a:pt x="105284" y="57479"/>
                  </a:moveTo>
                  <a:lnTo>
                    <a:pt x="85041" y="13517"/>
                  </a:lnTo>
                  <a:lnTo>
                    <a:pt x="76581" y="7114"/>
                  </a:lnTo>
                  <a:lnTo>
                    <a:pt x="54703" y="0"/>
                  </a:lnTo>
                  <a:lnTo>
                    <a:pt x="44657" y="442"/>
                  </a:lnTo>
                  <a:lnTo>
                    <a:pt x="27257" y="7173"/>
                  </a:lnTo>
                  <a:lnTo>
                    <a:pt x="21681" y="14583"/>
                  </a:lnTo>
                  <a:lnTo>
                    <a:pt x="15485" y="35295"/>
                  </a:lnTo>
                  <a:lnTo>
                    <a:pt x="12677" y="85549"/>
                  </a:lnTo>
                  <a:lnTo>
                    <a:pt x="16553" y="108559"/>
                  </a:lnTo>
                  <a:lnTo>
                    <a:pt x="30900" y="135655"/>
                  </a:lnTo>
                  <a:lnTo>
                    <a:pt x="46489" y="147986"/>
                  </a:lnTo>
                  <a:lnTo>
                    <a:pt x="55559" y="152912"/>
                  </a:lnTo>
                  <a:lnTo>
                    <a:pt x="65115" y="153857"/>
                  </a:lnTo>
                  <a:lnTo>
                    <a:pt x="85092" y="148667"/>
                  </a:lnTo>
                  <a:lnTo>
                    <a:pt x="99429" y="135442"/>
                  </a:lnTo>
                  <a:lnTo>
                    <a:pt x="118166" y="98356"/>
                  </a:lnTo>
                  <a:lnTo>
                    <a:pt x="122061" y="96429"/>
                  </a:lnTo>
                  <a:lnTo>
                    <a:pt x="125828" y="99823"/>
                  </a:lnTo>
                  <a:lnTo>
                    <a:pt x="140278" y="133304"/>
                  </a:lnTo>
                  <a:lnTo>
                    <a:pt x="147162" y="188184"/>
                  </a:lnTo>
                  <a:lnTo>
                    <a:pt x="158573" y="238365"/>
                  </a:lnTo>
                  <a:lnTo>
                    <a:pt x="166503" y="292991"/>
                  </a:lnTo>
                  <a:lnTo>
                    <a:pt x="161349" y="317739"/>
                  </a:lnTo>
                  <a:lnTo>
                    <a:pt x="156699" y="329252"/>
                  </a:lnTo>
                  <a:lnTo>
                    <a:pt x="142173" y="345163"/>
                  </a:lnTo>
                  <a:lnTo>
                    <a:pt x="133387" y="351044"/>
                  </a:lnTo>
                  <a:lnTo>
                    <a:pt x="98663" y="359321"/>
                  </a:lnTo>
                  <a:lnTo>
                    <a:pt x="40112" y="354882"/>
                  </a:lnTo>
                  <a:lnTo>
                    <a:pt x="0" y="352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53513" y="3706031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1453" y="54144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42985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69327" y="3683136"/>
              <a:ext cx="157928" cy="156148"/>
            </a:xfrm>
            <a:custGeom>
              <a:avLst/>
              <a:gdLst/>
              <a:ahLst/>
              <a:cxnLst/>
              <a:rect l="0" t="0" r="0" b="0"/>
              <a:pathLst>
                <a:path w="157928" h="156148">
                  <a:moveTo>
                    <a:pt x="0" y="54480"/>
                  </a:moveTo>
                  <a:lnTo>
                    <a:pt x="17958" y="108355"/>
                  </a:lnTo>
                  <a:lnTo>
                    <a:pt x="29367" y="137904"/>
                  </a:lnTo>
                  <a:lnTo>
                    <a:pt x="42366" y="156147"/>
                  </a:lnTo>
                  <a:lnTo>
                    <a:pt x="18369" y="114315"/>
                  </a:lnTo>
                  <a:lnTo>
                    <a:pt x="5971" y="55659"/>
                  </a:lnTo>
                  <a:lnTo>
                    <a:pt x="7358" y="23244"/>
                  </a:lnTo>
                  <a:lnTo>
                    <a:pt x="11924" y="14939"/>
                  </a:lnTo>
                  <a:lnTo>
                    <a:pt x="26356" y="2591"/>
                  </a:lnTo>
                  <a:lnTo>
                    <a:pt x="35118" y="0"/>
                  </a:lnTo>
                  <a:lnTo>
                    <a:pt x="54212" y="241"/>
                  </a:lnTo>
                  <a:lnTo>
                    <a:pt x="71277" y="7367"/>
                  </a:lnTo>
                  <a:lnTo>
                    <a:pt x="122690" y="51294"/>
                  </a:lnTo>
                  <a:lnTo>
                    <a:pt x="138258" y="77713"/>
                  </a:lnTo>
                  <a:lnTo>
                    <a:pt x="157927" y="128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74491" y="3718890"/>
              <a:ext cx="194920" cy="109066"/>
            </a:xfrm>
            <a:custGeom>
              <a:avLst/>
              <a:gdLst/>
              <a:ahLst/>
              <a:cxnLst/>
              <a:rect l="0" t="0" r="0" b="0"/>
              <a:pathLst>
                <a:path w="194920" h="109066">
                  <a:moveTo>
                    <a:pt x="110690" y="29255"/>
                  </a:moveTo>
                  <a:lnTo>
                    <a:pt x="92710" y="13614"/>
                  </a:lnTo>
                  <a:lnTo>
                    <a:pt x="75793" y="5536"/>
                  </a:lnTo>
                  <a:lnTo>
                    <a:pt x="40949" y="0"/>
                  </a:lnTo>
                  <a:lnTo>
                    <a:pt x="30271" y="2733"/>
                  </a:lnTo>
                  <a:lnTo>
                    <a:pt x="12167" y="15127"/>
                  </a:lnTo>
                  <a:lnTo>
                    <a:pt x="2561" y="35454"/>
                  </a:lnTo>
                  <a:lnTo>
                    <a:pt x="0" y="47426"/>
                  </a:lnTo>
                  <a:lnTo>
                    <a:pt x="632" y="57746"/>
                  </a:lnTo>
                  <a:lnTo>
                    <a:pt x="7573" y="75453"/>
                  </a:lnTo>
                  <a:lnTo>
                    <a:pt x="24635" y="98575"/>
                  </a:lnTo>
                  <a:lnTo>
                    <a:pt x="43978" y="106857"/>
                  </a:lnTo>
                  <a:lnTo>
                    <a:pt x="55687" y="109065"/>
                  </a:lnTo>
                  <a:lnTo>
                    <a:pt x="64663" y="107028"/>
                  </a:lnTo>
                  <a:lnTo>
                    <a:pt x="71816" y="102161"/>
                  </a:lnTo>
                  <a:lnTo>
                    <a:pt x="82885" y="87394"/>
                  </a:lnTo>
                  <a:lnTo>
                    <a:pt x="91704" y="69133"/>
                  </a:lnTo>
                  <a:lnTo>
                    <a:pt x="93283" y="49318"/>
                  </a:lnTo>
                  <a:lnTo>
                    <a:pt x="92067" y="39120"/>
                  </a:lnTo>
                  <a:lnTo>
                    <a:pt x="92426" y="35832"/>
                  </a:lnTo>
                  <a:lnTo>
                    <a:pt x="93834" y="37149"/>
                  </a:lnTo>
                  <a:lnTo>
                    <a:pt x="95944" y="41537"/>
                  </a:lnTo>
                  <a:lnTo>
                    <a:pt x="138165" y="78850"/>
                  </a:lnTo>
                  <a:lnTo>
                    <a:pt x="194919" y="102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790466" y="3495461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4749" y="154167"/>
                  </a:lnTo>
                  <a:lnTo>
                    <a:pt x="35149" y="205166"/>
                  </a:lnTo>
                  <a:lnTo>
                    <a:pt x="47974" y="261235"/>
                  </a:lnTo>
                  <a:lnTo>
                    <a:pt x="54840" y="306798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102378" y="3713682"/>
              <a:ext cx="161871" cy="160977"/>
            </a:xfrm>
            <a:custGeom>
              <a:avLst/>
              <a:gdLst/>
              <a:ahLst/>
              <a:cxnLst/>
              <a:rect l="0" t="0" r="0" b="0"/>
              <a:pathLst>
                <a:path w="161871" h="160977">
                  <a:moveTo>
                    <a:pt x="140813" y="55520"/>
                  </a:moveTo>
                  <a:lnTo>
                    <a:pt x="95032" y="7644"/>
                  </a:lnTo>
                  <a:lnTo>
                    <a:pt x="85726" y="2546"/>
                  </a:lnTo>
                  <a:lnTo>
                    <a:pt x="66027" y="0"/>
                  </a:lnTo>
                  <a:lnTo>
                    <a:pt x="46744" y="3938"/>
                  </a:lnTo>
                  <a:lnTo>
                    <a:pt x="30374" y="13487"/>
                  </a:lnTo>
                  <a:lnTo>
                    <a:pt x="18420" y="28650"/>
                  </a:lnTo>
                  <a:lnTo>
                    <a:pt x="1213" y="66980"/>
                  </a:lnTo>
                  <a:lnTo>
                    <a:pt x="0" y="87519"/>
                  </a:lnTo>
                  <a:lnTo>
                    <a:pt x="8753" y="129301"/>
                  </a:lnTo>
                  <a:lnTo>
                    <a:pt x="23955" y="155239"/>
                  </a:lnTo>
                  <a:lnTo>
                    <a:pt x="31323" y="159434"/>
                  </a:lnTo>
                  <a:lnTo>
                    <a:pt x="48867" y="160976"/>
                  </a:lnTo>
                  <a:lnTo>
                    <a:pt x="57289" y="157409"/>
                  </a:lnTo>
                  <a:lnTo>
                    <a:pt x="72886" y="144088"/>
                  </a:lnTo>
                  <a:lnTo>
                    <a:pt x="89231" y="116857"/>
                  </a:lnTo>
                  <a:lnTo>
                    <a:pt x="101483" y="86562"/>
                  </a:lnTo>
                  <a:lnTo>
                    <a:pt x="105235" y="83233"/>
                  </a:lnTo>
                  <a:lnTo>
                    <a:pt x="108905" y="84524"/>
                  </a:lnTo>
                  <a:lnTo>
                    <a:pt x="116103" y="95316"/>
                  </a:lnTo>
                  <a:lnTo>
                    <a:pt x="123202" y="111812"/>
                  </a:lnTo>
                  <a:lnTo>
                    <a:pt x="136496" y="124603"/>
                  </a:lnTo>
                  <a:lnTo>
                    <a:pt x="161870" y="13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97298" y="3736412"/>
              <a:ext cx="230164" cy="138076"/>
            </a:xfrm>
            <a:custGeom>
              <a:avLst/>
              <a:gdLst/>
              <a:ahLst/>
              <a:cxnLst/>
              <a:rect l="0" t="0" r="0" b="0"/>
              <a:pathLst>
                <a:path w="230164" h="138076">
                  <a:moveTo>
                    <a:pt x="9065" y="32790"/>
                  </a:moveTo>
                  <a:lnTo>
                    <a:pt x="732" y="70268"/>
                  </a:lnTo>
                  <a:lnTo>
                    <a:pt x="0" y="82342"/>
                  </a:lnTo>
                  <a:lnTo>
                    <a:pt x="682" y="85712"/>
                  </a:lnTo>
                  <a:lnTo>
                    <a:pt x="2306" y="83279"/>
                  </a:lnTo>
                  <a:lnTo>
                    <a:pt x="28912" y="21519"/>
                  </a:lnTo>
                  <a:lnTo>
                    <a:pt x="36334" y="15917"/>
                  </a:lnTo>
                  <a:lnTo>
                    <a:pt x="44792" y="13353"/>
                  </a:lnTo>
                  <a:lnTo>
                    <a:pt x="53940" y="12813"/>
                  </a:lnTo>
                  <a:lnTo>
                    <a:pt x="73463" y="18452"/>
                  </a:lnTo>
                  <a:lnTo>
                    <a:pt x="83582" y="23231"/>
                  </a:lnTo>
                  <a:lnTo>
                    <a:pt x="90328" y="31097"/>
                  </a:lnTo>
                  <a:lnTo>
                    <a:pt x="97825" y="52314"/>
                  </a:lnTo>
                  <a:lnTo>
                    <a:pt x="100993" y="55165"/>
                  </a:lnTo>
                  <a:lnTo>
                    <a:pt x="104276" y="52386"/>
                  </a:lnTo>
                  <a:lnTo>
                    <a:pt x="123768" y="12494"/>
                  </a:lnTo>
                  <a:lnTo>
                    <a:pt x="139593" y="1152"/>
                  </a:lnTo>
                  <a:lnTo>
                    <a:pt x="147556" y="0"/>
                  </a:lnTo>
                  <a:lnTo>
                    <a:pt x="155205" y="1571"/>
                  </a:lnTo>
                  <a:lnTo>
                    <a:pt x="177148" y="14961"/>
                  </a:lnTo>
                  <a:lnTo>
                    <a:pt x="205523" y="46036"/>
                  </a:lnTo>
                  <a:lnTo>
                    <a:pt x="213363" y="68703"/>
                  </a:lnTo>
                  <a:lnTo>
                    <a:pt x="227417" y="128172"/>
                  </a:lnTo>
                  <a:lnTo>
                    <a:pt x="230163" y="138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61748" y="3727088"/>
              <a:ext cx="115971" cy="172297"/>
            </a:xfrm>
            <a:custGeom>
              <a:avLst/>
              <a:gdLst/>
              <a:ahLst/>
              <a:cxnLst/>
              <a:rect l="0" t="0" r="0" b="0"/>
              <a:pathLst>
                <a:path w="115971" h="172297">
                  <a:moveTo>
                    <a:pt x="81527" y="0"/>
                  </a:moveTo>
                  <a:lnTo>
                    <a:pt x="57480" y="9575"/>
                  </a:lnTo>
                  <a:lnTo>
                    <a:pt x="43154" y="20243"/>
                  </a:lnTo>
                  <a:lnTo>
                    <a:pt x="16062" y="61797"/>
                  </a:lnTo>
                  <a:lnTo>
                    <a:pt x="3378" y="95519"/>
                  </a:lnTo>
                  <a:lnTo>
                    <a:pt x="0" y="121221"/>
                  </a:lnTo>
                  <a:lnTo>
                    <a:pt x="4738" y="145123"/>
                  </a:lnTo>
                  <a:lnTo>
                    <a:pt x="9278" y="156410"/>
                  </a:lnTo>
                  <a:lnTo>
                    <a:pt x="16983" y="163935"/>
                  </a:lnTo>
                  <a:lnTo>
                    <a:pt x="38023" y="172296"/>
                  </a:lnTo>
                  <a:lnTo>
                    <a:pt x="49014" y="171016"/>
                  </a:lnTo>
                  <a:lnTo>
                    <a:pt x="70586" y="160235"/>
                  </a:lnTo>
                  <a:lnTo>
                    <a:pt x="96872" y="140024"/>
                  </a:lnTo>
                  <a:lnTo>
                    <a:pt x="109014" y="119944"/>
                  </a:lnTo>
                  <a:lnTo>
                    <a:pt x="115970" y="96592"/>
                  </a:lnTo>
                  <a:lnTo>
                    <a:pt x="113309" y="63715"/>
                  </a:lnTo>
                  <a:lnTo>
                    <a:pt x="101929" y="27403"/>
                  </a:lnTo>
                  <a:lnTo>
                    <a:pt x="9205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74860" y="3716131"/>
              <a:ext cx="347441" cy="158289"/>
            </a:xfrm>
            <a:custGeom>
              <a:avLst/>
              <a:gdLst/>
              <a:ahLst/>
              <a:cxnLst/>
              <a:rect l="0" t="0" r="0" b="0"/>
              <a:pathLst>
                <a:path w="347441" h="158289">
                  <a:moveTo>
                    <a:pt x="0" y="10957"/>
                  </a:moveTo>
                  <a:lnTo>
                    <a:pt x="15641" y="28938"/>
                  </a:lnTo>
                  <a:lnTo>
                    <a:pt x="31209" y="71310"/>
                  </a:lnTo>
                  <a:lnTo>
                    <a:pt x="50253" y="134371"/>
                  </a:lnTo>
                  <a:lnTo>
                    <a:pt x="61719" y="151985"/>
                  </a:lnTo>
                  <a:lnTo>
                    <a:pt x="70392" y="156448"/>
                  </a:lnTo>
                  <a:lnTo>
                    <a:pt x="92506" y="158288"/>
                  </a:lnTo>
                  <a:lnTo>
                    <a:pt x="102615" y="154801"/>
                  </a:lnTo>
                  <a:lnTo>
                    <a:pt x="120086" y="141568"/>
                  </a:lnTo>
                  <a:lnTo>
                    <a:pt x="143075" y="108798"/>
                  </a:lnTo>
                  <a:lnTo>
                    <a:pt x="153527" y="69453"/>
                  </a:lnTo>
                  <a:lnTo>
                    <a:pt x="156623" y="28159"/>
                  </a:lnTo>
                  <a:lnTo>
                    <a:pt x="159398" y="22425"/>
                  </a:lnTo>
                  <a:lnTo>
                    <a:pt x="163587" y="22112"/>
                  </a:lnTo>
                  <a:lnTo>
                    <a:pt x="168719" y="25412"/>
                  </a:lnTo>
                  <a:lnTo>
                    <a:pt x="177542" y="41558"/>
                  </a:lnTo>
                  <a:lnTo>
                    <a:pt x="203577" y="102291"/>
                  </a:lnTo>
                  <a:lnTo>
                    <a:pt x="214217" y="129266"/>
                  </a:lnTo>
                  <a:lnTo>
                    <a:pt x="214171" y="128434"/>
                  </a:lnTo>
                  <a:lnTo>
                    <a:pt x="212170" y="116981"/>
                  </a:lnTo>
                  <a:lnTo>
                    <a:pt x="210781" y="58338"/>
                  </a:lnTo>
                  <a:lnTo>
                    <a:pt x="216902" y="34355"/>
                  </a:lnTo>
                  <a:lnTo>
                    <a:pt x="221811" y="23046"/>
                  </a:lnTo>
                  <a:lnTo>
                    <a:pt x="236623" y="7361"/>
                  </a:lnTo>
                  <a:lnTo>
                    <a:pt x="245486" y="1541"/>
                  </a:lnTo>
                  <a:lnTo>
                    <a:pt x="254904" y="0"/>
                  </a:lnTo>
                  <a:lnTo>
                    <a:pt x="274727" y="4527"/>
                  </a:lnTo>
                  <a:lnTo>
                    <a:pt x="300029" y="20230"/>
                  </a:lnTo>
                  <a:lnTo>
                    <a:pt x="311941" y="36135"/>
                  </a:lnTo>
                  <a:lnTo>
                    <a:pt x="332887" y="92434"/>
                  </a:lnTo>
                  <a:lnTo>
                    <a:pt x="347440" y="147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85471" y="349546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9066" y="173604"/>
                  </a:lnTo>
                  <a:lnTo>
                    <a:pt x="10096" y="233152"/>
                  </a:lnTo>
                  <a:lnTo>
                    <a:pt x="10401" y="284071"/>
                  </a:lnTo>
                  <a:lnTo>
                    <a:pt x="18845" y="34290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38072" y="3621803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4" y="5589"/>
                  </a:lnTo>
                  <a:lnTo>
                    <a:pt x="152544" y="9552"/>
                  </a:lnTo>
                  <a:lnTo>
                    <a:pt x="102391" y="11409"/>
                  </a:lnTo>
                  <a:lnTo>
                    <a:pt x="42929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75026" y="3737616"/>
              <a:ext cx="105286" cy="8335"/>
            </a:xfrm>
            <a:custGeom>
              <a:avLst/>
              <a:gdLst/>
              <a:ahLst/>
              <a:cxnLst/>
              <a:rect l="0" t="0" r="0" b="0"/>
              <a:pathLst>
                <a:path w="105286" h="8335">
                  <a:moveTo>
                    <a:pt x="105285" y="0"/>
                  </a:moveTo>
                  <a:lnTo>
                    <a:pt x="67807" y="8334"/>
                  </a:lnTo>
                  <a:lnTo>
                    <a:pt x="32958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56751" y="3501734"/>
              <a:ext cx="165757" cy="392727"/>
            </a:xfrm>
            <a:custGeom>
              <a:avLst/>
              <a:gdLst/>
              <a:ahLst/>
              <a:cxnLst/>
              <a:rect l="0" t="0" r="0" b="0"/>
              <a:pathLst>
                <a:path w="165757" h="392727">
                  <a:moveTo>
                    <a:pt x="92057" y="256939"/>
                  </a:moveTo>
                  <a:lnTo>
                    <a:pt x="103235" y="245761"/>
                  </a:lnTo>
                  <a:lnTo>
                    <a:pt x="105358" y="238958"/>
                  </a:lnTo>
                  <a:lnTo>
                    <a:pt x="104598" y="222042"/>
                  </a:lnTo>
                  <a:lnTo>
                    <a:pt x="100418" y="214957"/>
                  </a:lnTo>
                  <a:lnTo>
                    <a:pt x="86415" y="203965"/>
                  </a:lnTo>
                  <a:lnTo>
                    <a:pt x="78937" y="202906"/>
                  </a:lnTo>
                  <a:lnTo>
                    <a:pt x="64389" y="207968"/>
                  </a:lnTo>
                  <a:lnTo>
                    <a:pt x="43045" y="223972"/>
                  </a:lnTo>
                  <a:lnTo>
                    <a:pt x="21902" y="249121"/>
                  </a:lnTo>
                  <a:lnTo>
                    <a:pt x="6409" y="284388"/>
                  </a:lnTo>
                  <a:lnTo>
                    <a:pt x="0" y="330063"/>
                  </a:lnTo>
                  <a:lnTo>
                    <a:pt x="4739" y="357289"/>
                  </a:lnTo>
                  <a:lnTo>
                    <a:pt x="9278" y="369463"/>
                  </a:lnTo>
                  <a:lnTo>
                    <a:pt x="23681" y="386108"/>
                  </a:lnTo>
                  <a:lnTo>
                    <a:pt x="32435" y="392185"/>
                  </a:lnTo>
                  <a:lnTo>
                    <a:pt x="41780" y="392726"/>
                  </a:lnTo>
                  <a:lnTo>
                    <a:pt x="61523" y="383969"/>
                  </a:lnTo>
                  <a:lnTo>
                    <a:pt x="86780" y="364898"/>
                  </a:lnTo>
                  <a:lnTo>
                    <a:pt x="109081" y="333250"/>
                  </a:lnTo>
                  <a:lnTo>
                    <a:pt x="129172" y="274569"/>
                  </a:lnTo>
                  <a:lnTo>
                    <a:pt x="144406" y="217398"/>
                  </a:lnTo>
                  <a:lnTo>
                    <a:pt x="152021" y="162945"/>
                  </a:lnTo>
                  <a:lnTo>
                    <a:pt x="154278" y="109766"/>
                  </a:lnTo>
                  <a:lnTo>
                    <a:pt x="154947" y="60084"/>
                  </a:lnTo>
                  <a:lnTo>
                    <a:pt x="149584" y="6965"/>
                  </a:lnTo>
                  <a:lnTo>
                    <a:pt x="145616" y="1382"/>
                  </a:lnTo>
                  <a:lnTo>
                    <a:pt x="140631" y="0"/>
                  </a:lnTo>
                  <a:lnTo>
                    <a:pt x="134968" y="1419"/>
                  </a:lnTo>
                  <a:lnTo>
                    <a:pt x="131193" y="8213"/>
                  </a:lnTo>
                  <a:lnTo>
                    <a:pt x="124636" y="71688"/>
                  </a:lnTo>
                  <a:lnTo>
                    <a:pt x="123839" y="134472"/>
                  </a:lnTo>
                  <a:lnTo>
                    <a:pt x="123681" y="193147"/>
                  </a:lnTo>
                  <a:lnTo>
                    <a:pt x="129239" y="244208"/>
                  </a:lnTo>
                  <a:lnTo>
                    <a:pt x="142772" y="286920"/>
                  </a:lnTo>
                  <a:lnTo>
                    <a:pt x="165756" y="320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096207" y="3737616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106735" y="363233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20470" y="3663917"/>
              <a:ext cx="102262" cy="169908"/>
            </a:xfrm>
            <a:custGeom>
              <a:avLst/>
              <a:gdLst/>
              <a:ahLst/>
              <a:cxnLst/>
              <a:rect l="0" t="0" r="0" b="0"/>
              <a:pathLst>
                <a:path w="102262" h="169908">
                  <a:moveTo>
                    <a:pt x="54721" y="0"/>
                  </a:moveTo>
                  <a:lnTo>
                    <a:pt x="30674" y="9575"/>
                  </a:lnTo>
                  <a:lnTo>
                    <a:pt x="16347" y="20243"/>
                  </a:lnTo>
                  <a:lnTo>
                    <a:pt x="717" y="44992"/>
                  </a:lnTo>
                  <a:lnTo>
                    <a:pt x="0" y="53391"/>
                  </a:lnTo>
                  <a:lnTo>
                    <a:pt x="5444" y="68963"/>
                  </a:lnTo>
                  <a:lnTo>
                    <a:pt x="18781" y="80563"/>
                  </a:lnTo>
                  <a:lnTo>
                    <a:pt x="81533" y="108082"/>
                  </a:lnTo>
                  <a:lnTo>
                    <a:pt x="90143" y="114169"/>
                  </a:lnTo>
                  <a:lnTo>
                    <a:pt x="95883" y="122906"/>
                  </a:lnTo>
                  <a:lnTo>
                    <a:pt x="102261" y="145092"/>
                  </a:lnTo>
                  <a:lnTo>
                    <a:pt x="100452" y="154049"/>
                  </a:lnTo>
                  <a:lnTo>
                    <a:pt x="95736" y="161191"/>
                  </a:lnTo>
                  <a:lnTo>
                    <a:pt x="89084" y="167122"/>
                  </a:lnTo>
                  <a:lnTo>
                    <a:pt x="81139" y="169907"/>
                  </a:lnTo>
                  <a:lnTo>
                    <a:pt x="62952" y="169880"/>
                  </a:lnTo>
                  <a:lnTo>
                    <a:pt x="207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90679" y="3710970"/>
              <a:ext cx="84555" cy="121916"/>
            </a:xfrm>
            <a:custGeom>
              <a:avLst/>
              <a:gdLst/>
              <a:ahLst/>
              <a:cxnLst/>
              <a:rect l="0" t="0" r="0" b="0"/>
              <a:pathLst>
                <a:path w="84555" h="121916">
                  <a:moveTo>
                    <a:pt x="74025" y="5589"/>
                  </a:moveTo>
                  <a:lnTo>
                    <a:pt x="57257" y="0"/>
                  </a:lnTo>
                  <a:lnTo>
                    <a:pt x="39667" y="3495"/>
                  </a:lnTo>
                  <a:lnTo>
                    <a:pt x="21320" y="14017"/>
                  </a:lnTo>
                  <a:lnTo>
                    <a:pt x="5368" y="30392"/>
                  </a:lnTo>
                  <a:lnTo>
                    <a:pt x="1347" y="40842"/>
                  </a:lnTo>
                  <a:lnTo>
                    <a:pt x="0" y="64931"/>
                  </a:lnTo>
                  <a:lnTo>
                    <a:pt x="11407" y="99211"/>
                  </a:lnTo>
                  <a:lnTo>
                    <a:pt x="26308" y="114660"/>
                  </a:lnTo>
                  <a:lnTo>
                    <a:pt x="35195" y="120417"/>
                  </a:lnTo>
                  <a:lnTo>
                    <a:pt x="44629" y="121915"/>
                  </a:lnTo>
                  <a:lnTo>
                    <a:pt x="84554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36012" y="3727088"/>
              <a:ext cx="108306" cy="118118"/>
            </a:xfrm>
            <a:custGeom>
              <a:avLst/>
              <a:gdLst/>
              <a:ahLst/>
              <a:cxnLst/>
              <a:rect l="0" t="0" r="0" b="0"/>
              <a:pathLst>
                <a:path w="108306" h="118118">
                  <a:moveTo>
                    <a:pt x="55033" y="0"/>
                  </a:moveTo>
                  <a:lnTo>
                    <a:pt x="32677" y="5589"/>
                  </a:lnTo>
                  <a:lnTo>
                    <a:pt x="24921" y="10745"/>
                  </a:lnTo>
                  <a:lnTo>
                    <a:pt x="13184" y="25832"/>
                  </a:lnTo>
                  <a:lnTo>
                    <a:pt x="0" y="59646"/>
                  </a:lnTo>
                  <a:lnTo>
                    <a:pt x="1719" y="82662"/>
                  </a:lnTo>
                  <a:lnTo>
                    <a:pt x="5452" y="93712"/>
                  </a:lnTo>
                  <a:lnTo>
                    <a:pt x="18960" y="109110"/>
                  </a:lnTo>
                  <a:lnTo>
                    <a:pt x="27475" y="114854"/>
                  </a:lnTo>
                  <a:lnTo>
                    <a:pt x="46294" y="118117"/>
                  </a:lnTo>
                  <a:lnTo>
                    <a:pt x="56226" y="117349"/>
                  </a:lnTo>
                  <a:lnTo>
                    <a:pt x="73501" y="110257"/>
                  </a:lnTo>
                  <a:lnTo>
                    <a:pt x="103655" y="86640"/>
                  </a:lnTo>
                  <a:lnTo>
                    <a:pt x="107336" y="78817"/>
                  </a:lnTo>
                  <a:lnTo>
                    <a:pt x="108305" y="60766"/>
                  </a:lnTo>
                  <a:lnTo>
                    <a:pt x="99395" y="22921"/>
                  </a:lnTo>
                  <a:lnTo>
                    <a:pt x="86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64746" y="3716559"/>
              <a:ext cx="115814" cy="124339"/>
            </a:xfrm>
            <a:custGeom>
              <a:avLst/>
              <a:gdLst/>
              <a:ahLst/>
              <a:cxnLst/>
              <a:rect l="0" t="0" r="0" b="0"/>
              <a:pathLst>
                <a:path w="115814" h="124339">
                  <a:moveTo>
                    <a:pt x="0" y="21057"/>
                  </a:moveTo>
                  <a:lnTo>
                    <a:pt x="7236" y="48613"/>
                  </a:lnTo>
                  <a:lnTo>
                    <a:pt x="12998" y="101716"/>
                  </a:lnTo>
                  <a:lnTo>
                    <a:pt x="15685" y="113435"/>
                  </a:lnTo>
                  <a:lnTo>
                    <a:pt x="22155" y="120077"/>
                  </a:lnTo>
                  <a:lnTo>
                    <a:pt x="31147" y="123335"/>
                  </a:lnTo>
                  <a:lnTo>
                    <a:pt x="41822" y="124338"/>
                  </a:lnTo>
                  <a:lnTo>
                    <a:pt x="63041" y="119212"/>
                  </a:lnTo>
                  <a:lnTo>
                    <a:pt x="73613" y="114570"/>
                  </a:lnTo>
                  <a:lnTo>
                    <a:pt x="88479" y="100053"/>
                  </a:lnTo>
                  <a:lnTo>
                    <a:pt x="98985" y="79563"/>
                  </a:lnTo>
                  <a:lnTo>
                    <a:pt x="112143" y="2810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01616" y="3684636"/>
              <a:ext cx="136872" cy="168795"/>
            </a:xfrm>
            <a:custGeom>
              <a:avLst/>
              <a:gdLst/>
              <a:ahLst/>
              <a:cxnLst/>
              <a:rect l="0" t="0" r="0" b="0"/>
              <a:pathLst>
                <a:path w="136872" h="168795">
                  <a:moveTo>
                    <a:pt x="0" y="95094"/>
                  </a:moveTo>
                  <a:lnTo>
                    <a:pt x="15619" y="141950"/>
                  </a:lnTo>
                  <a:lnTo>
                    <a:pt x="12557" y="126915"/>
                  </a:lnTo>
                  <a:lnTo>
                    <a:pt x="10929" y="73737"/>
                  </a:lnTo>
                  <a:lnTo>
                    <a:pt x="16197" y="23415"/>
                  </a:lnTo>
                  <a:lnTo>
                    <a:pt x="21327" y="14553"/>
                  </a:lnTo>
                  <a:lnTo>
                    <a:pt x="36385" y="1586"/>
                  </a:lnTo>
                  <a:lnTo>
                    <a:pt x="46484" y="0"/>
                  </a:lnTo>
                  <a:lnTo>
                    <a:pt x="70183" y="4477"/>
                  </a:lnTo>
                  <a:lnTo>
                    <a:pt x="90074" y="17385"/>
                  </a:lnTo>
                  <a:lnTo>
                    <a:pt x="105544" y="35990"/>
                  </a:lnTo>
                  <a:lnTo>
                    <a:pt x="116319" y="59857"/>
                  </a:lnTo>
                  <a:lnTo>
                    <a:pt x="125532" y="119372"/>
                  </a:lnTo>
                  <a:lnTo>
                    <a:pt x="136871" y="168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33261" y="3411233"/>
              <a:ext cx="10512" cy="431669"/>
            </a:xfrm>
            <a:custGeom>
              <a:avLst/>
              <a:gdLst/>
              <a:ahLst/>
              <a:cxnLst/>
              <a:rect l="0" t="0" r="0" b="0"/>
              <a:pathLst>
                <a:path w="10512" h="431669">
                  <a:moveTo>
                    <a:pt x="10511" y="0"/>
                  </a:moveTo>
                  <a:lnTo>
                    <a:pt x="2177" y="48930"/>
                  </a:lnTo>
                  <a:lnTo>
                    <a:pt x="633" y="96776"/>
                  </a:lnTo>
                  <a:lnTo>
                    <a:pt x="175" y="154236"/>
                  </a:lnTo>
                  <a:lnTo>
                    <a:pt x="68" y="198401"/>
                  </a:lnTo>
                  <a:lnTo>
                    <a:pt x="21" y="241426"/>
                  </a:lnTo>
                  <a:lnTo>
                    <a:pt x="0" y="283945"/>
                  </a:lnTo>
                  <a:lnTo>
                    <a:pt x="3107" y="341105"/>
                  </a:lnTo>
                  <a:lnTo>
                    <a:pt x="9049" y="402341"/>
                  </a:lnTo>
                  <a:lnTo>
                    <a:pt x="1051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864788" y="3601663"/>
              <a:ext cx="336913" cy="41198"/>
            </a:xfrm>
            <a:custGeom>
              <a:avLst/>
              <a:gdLst/>
              <a:ahLst/>
              <a:cxnLst/>
              <a:rect l="0" t="0" r="0" b="0"/>
              <a:pathLst>
                <a:path w="336913" h="41198">
                  <a:moveTo>
                    <a:pt x="336912" y="41197"/>
                  </a:moveTo>
                  <a:lnTo>
                    <a:pt x="281867" y="23238"/>
                  </a:lnTo>
                  <a:lnTo>
                    <a:pt x="224220" y="9530"/>
                  </a:lnTo>
                  <a:lnTo>
                    <a:pt x="166261" y="2178"/>
                  </a:lnTo>
                  <a:lnTo>
                    <a:pt x="104634" y="0"/>
                  </a:lnTo>
                  <a:lnTo>
                    <a:pt x="48160" y="2474"/>
                  </a:lnTo>
                  <a:lnTo>
                    <a:pt x="0" y="9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90856" y="242186"/>
            <a:ext cx="2611980" cy="526395"/>
            <a:chOff x="590856" y="242186"/>
            <a:chExt cx="2611980" cy="526395"/>
          </a:xfrm>
        </p:grpSpPr>
        <p:sp>
          <p:nvSpPr>
            <p:cNvPr id="2" name="Freeform 1"/>
            <p:cNvSpPr/>
            <p:nvPr/>
          </p:nvSpPr>
          <p:spPr>
            <a:xfrm>
              <a:off x="590856" y="265976"/>
              <a:ext cx="376527" cy="368226"/>
            </a:xfrm>
            <a:custGeom>
              <a:avLst/>
              <a:gdLst/>
              <a:ahLst/>
              <a:cxnLst/>
              <a:rect l="0" t="0" r="0" b="0"/>
              <a:pathLst>
                <a:path w="376527" h="368226">
                  <a:moveTo>
                    <a:pt x="230366" y="39350"/>
                  </a:moveTo>
                  <a:lnTo>
                    <a:pt x="224777" y="22582"/>
                  </a:lnTo>
                  <a:lnTo>
                    <a:pt x="218451" y="16473"/>
                  </a:lnTo>
                  <a:lnTo>
                    <a:pt x="198945" y="6566"/>
                  </a:lnTo>
                  <a:lnTo>
                    <a:pt x="161655" y="0"/>
                  </a:lnTo>
                  <a:lnTo>
                    <a:pt x="126559" y="3644"/>
                  </a:lnTo>
                  <a:lnTo>
                    <a:pt x="77193" y="23762"/>
                  </a:lnTo>
                  <a:lnTo>
                    <a:pt x="20280" y="71050"/>
                  </a:lnTo>
                  <a:lnTo>
                    <a:pt x="13100" y="78031"/>
                  </a:lnTo>
                  <a:lnTo>
                    <a:pt x="5122" y="98265"/>
                  </a:lnTo>
                  <a:lnTo>
                    <a:pt x="0" y="149384"/>
                  </a:lnTo>
                  <a:lnTo>
                    <a:pt x="8564" y="210607"/>
                  </a:lnTo>
                  <a:lnTo>
                    <a:pt x="38175" y="269959"/>
                  </a:lnTo>
                  <a:lnTo>
                    <a:pt x="75668" y="323485"/>
                  </a:lnTo>
                  <a:lnTo>
                    <a:pt x="96101" y="342277"/>
                  </a:lnTo>
                  <a:lnTo>
                    <a:pt x="155392" y="368003"/>
                  </a:lnTo>
                  <a:lnTo>
                    <a:pt x="193464" y="368225"/>
                  </a:lnTo>
                  <a:lnTo>
                    <a:pt x="228791" y="360883"/>
                  </a:lnTo>
                  <a:lnTo>
                    <a:pt x="285921" y="324714"/>
                  </a:lnTo>
                  <a:lnTo>
                    <a:pt x="310039" y="307728"/>
                  </a:lnTo>
                  <a:lnTo>
                    <a:pt x="352137" y="245242"/>
                  </a:lnTo>
                  <a:lnTo>
                    <a:pt x="371490" y="190028"/>
                  </a:lnTo>
                  <a:lnTo>
                    <a:pt x="376526" y="134061"/>
                  </a:lnTo>
                  <a:lnTo>
                    <a:pt x="374875" y="107180"/>
                  </a:lnTo>
                  <a:lnTo>
                    <a:pt x="360791" y="73486"/>
                  </a:lnTo>
                  <a:lnTo>
                    <a:pt x="348384" y="56081"/>
                  </a:lnTo>
                  <a:lnTo>
                    <a:pt x="331952" y="43666"/>
                  </a:lnTo>
                  <a:lnTo>
                    <a:pt x="322656" y="38718"/>
                  </a:lnTo>
                  <a:lnTo>
                    <a:pt x="302970" y="36340"/>
                  </a:lnTo>
                  <a:lnTo>
                    <a:pt x="272480" y="39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3378" y="463253"/>
              <a:ext cx="84229" cy="125647"/>
            </a:xfrm>
            <a:custGeom>
              <a:avLst/>
              <a:gdLst/>
              <a:ahLst/>
              <a:cxnLst/>
              <a:rect l="0" t="0" r="0" b="0"/>
              <a:pathLst>
                <a:path w="84229" h="125647">
                  <a:moveTo>
                    <a:pt x="0" y="63171"/>
                  </a:moveTo>
                  <a:lnTo>
                    <a:pt x="9553" y="125646"/>
                  </a:lnTo>
                  <a:lnTo>
                    <a:pt x="10095" y="117454"/>
                  </a:lnTo>
                  <a:lnTo>
                    <a:pt x="5257" y="72529"/>
                  </a:lnTo>
                  <a:lnTo>
                    <a:pt x="10525" y="53292"/>
                  </a:lnTo>
                  <a:lnTo>
                    <a:pt x="20666" y="36944"/>
                  </a:lnTo>
                  <a:lnTo>
                    <a:pt x="36091" y="2499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4948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389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8176" y="470640"/>
              <a:ext cx="161601" cy="297941"/>
            </a:xfrm>
            <a:custGeom>
              <a:avLst/>
              <a:gdLst/>
              <a:ahLst/>
              <a:cxnLst/>
              <a:rect l="0" t="0" r="0" b="0"/>
              <a:pathLst>
                <a:path w="161601" h="297941">
                  <a:moveTo>
                    <a:pt x="105285" y="66313"/>
                  </a:moveTo>
                  <a:lnTo>
                    <a:pt x="105285" y="43956"/>
                  </a:lnTo>
                  <a:lnTo>
                    <a:pt x="99046" y="26741"/>
                  </a:lnTo>
                  <a:lnTo>
                    <a:pt x="94106" y="18874"/>
                  </a:lnTo>
                  <a:lnTo>
                    <a:pt x="79260" y="7015"/>
                  </a:lnTo>
                  <a:lnTo>
                    <a:pt x="70387" y="2214"/>
                  </a:lnTo>
                  <a:lnTo>
                    <a:pt x="51170" y="0"/>
                  </a:lnTo>
                  <a:lnTo>
                    <a:pt x="41132" y="1047"/>
                  </a:lnTo>
                  <a:lnTo>
                    <a:pt x="33271" y="5255"/>
                  </a:lnTo>
                  <a:lnTo>
                    <a:pt x="21416" y="19289"/>
                  </a:lnTo>
                  <a:lnTo>
                    <a:pt x="13754" y="52510"/>
                  </a:lnTo>
                  <a:lnTo>
                    <a:pt x="17073" y="86400"/>
                  </a:lnTo>
                  <a:lnTo>
                    <a:pt x="21911" y="94912"/>
                  </a:lnTo>
                  <a:lnTo>
                    <a:pt x="36644" y="107490"/>
                  </a:lnTo>
                  <a:lnTo>
                    <a:pt x="45486" y="110142"/>
                  </a:lnTo>
                  <a:lnTo>
                    <a:pt x="64670" y="109969"/>
                  </a:lnTo>
                  <a:lnTo>
                    <a:pt x="72359" y="105945"/>
                  </a:lnTo>
                  <a:lnTo>
                    <a:pt x="84022" y="92116"/>
                  </a:lnTo>
                  <a:lnTo>
                    <a:pt x="89940" y="89364"/>
                  </a:lnTo>
                  <a:lnTo>
                    <a:pt x="96224" y="89869"/>
                  </a:lnTo>
                  <a:lnTo>
                    <a:pt x="102754" y="92546"/>
                  </a:lnTo>
                  <a:lnTo>
                    <a:pt x="113129" y="104878"/>
                  </a:lnTo>
                  <a:lnTo>
                    <a:pt x="139754" y="161682"/>
                  </a:lnTo>
                  <a:lnTo>
                    <a:pt x="155662" y="199076"/>
                  </a:lnTo>
                  <a:lnTo>
                    <a:pt x="161600" y="228264"/>
                  </a:lnTo>
                  <a:lnTo>
                    <a:pt x="160339" y="252935"/>
                  </a:lnTo>
                  <a:lnTo>
                    <a:pt x="156026" y="262087"/>
                  </a:lnTo>
                  <a:lnTo>
                    <a:pt x="141874" y="275376"/>
                  </a:lnTo>
                  <a:lnTo>
                    <a:pt x="117647" y="282062"/>
                  </a:lnTo>
                  <a:lnTo>
                    <a:pt x="60023" y="286355"/>
                  </a:lnTo>
                  <a:lnTo>
                    <a:pt x="0" y="297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689" y="50536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5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2445" y="495862"/>
              <a:ext cx="115815" cy="93734"/>
            </a:xfrm>
            <a:custGeom>
              <a:avLst/>
              <a:gdLst/>
              <a:ahLst/>
              <a:cxnLst/>
              <a:rect l="0" t="0" r="0" b="0"/>
              <a:pathLst>
                <a:path w="115815" h="93734">
                  <a:moveTo>
                    <a:pt x="0" y="51619"/>
                  </a:moveTo>
                  <a:lnTo>
                    <a:pt x="6066" y="69817"/>
                  </a:lnTo>
                  <a:lnTo>
                    <a:pt x="3476" y="62047"/>
                  </a:lnTo>
                  <a:lnTo>
                    <a:pt x="6619" y="37941"/>
                  </a:lnTo>
                  <a:lnTo>
                    <a:pt x="20549" y="8572"/>
                  </a:lnTo>
                  <a:lnTo>
                    <a:pt x="27737" y="3034"/>
                  </a:lnTo>
                  <a:lnTo>
                    <a:pt x="36039" y="512"/>
                  </a:lnTo>
                  <a:lnTo>
                    <a:pt x="45083" y="0"/>
                  </a:lnTo>
                  <a:lnTo>
                    <a:pt x="64491" y="5671"/>
                  </a:lnTo>
                  <a:lnTo>
                    <a:pt x="92028" y="22017"/>
                  </a:lnTo>
                  <a:lnTo>
                    <a:pt x="99956" y="28375"/>
                  </a:lnTo>
                  <a:lnTo>
                    <a:pt x="108766" y="47918"/>
                  </a:lnTo>
                  <a:lnTo>
                    <a:pt x="115814" y="93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5953" y="494127"/>
              <a:ext cx="132348" cy="106715"/>
            </a:xfrm>
            <a:custGeom>
              <a:avLst/>
              <a:gdLst/>
              <a:ahLst/>
              <a:cxnLst/>
              <a:rect l="0" t="0" r="0" b="0"/>
              <a:pathLst>
                <a:path w="132348" h="106715">
                  <a:moveTo>
                    <a:pt x="79705" y="42826"/>
                  </a:moveTo>
                  <a:lnTo>
                    <a:pt x="70129" y="18779"/>
                  </a:lnTo>
                  <a:lnTo>
                    <a:pt x="59461" y="4452"/>
                  </a:lnTo>
                  <a:lnTo>
                    <a:pt x="52171" y="866"/>
                  </a:lnTo>
                  <a:lnTo>
                    <a:pt x="34712" y="0"/>
                  </a:lnTo>
                  <a:lnTo>
                    <a:pt x="18374" y="6635"/>
                  </a:lnTo>
                  <a:lnTo>
                    <a:pt x="10741" y="11680"/>
                  </a:lnTo>
                  <a:lnTo>
                    <a:pt x="5653" y="19722"/>
                  </a:lnTo>
                  <a:lnTo>
                    <a:pt x="0" y="41136"/>
                  </a:lnTo>
                  <a:lnTo>
                    <a:pt x="2406" y="79500"/>
                  </a:lnTo>
                  <a:lnTo>
                    <a:pt x="7115" y="89502"/>
                  </a:lnTo>
                  <a:lnTo>
                    <a:pt x="21706" y="103735"/>
                  </a:lnTo>
                  <a:lnTo>
                    <a:pt x="29341" y="105659"/>
                  </a:lnTo>
                  <a:lnTo>
                    <a:pt x="36770" y="104602"/>
                  </a:lnTo>
                  <a:lnTo>
                    <a:pt x="44063" y="101557"/>
                  </a:lnTo>
                  <a:lnTo>
                    <a:pt x="55285" y="88816"/>
                  </a:lnTo>
                  <a:lnTo>
                    <a:pt x="72021" y="52040"/>
                  </a:lnTo>
                  <a:lnTo>
                    <a:pt x="75752" y="48969"/>
                  </a:lnTo>
                  <a:lnTo>
                    <a:pt x="79409" y="50431"/>
                  </a:lnTo>
                  <a:lnTo>
                    <a:pt x="86592" y="61414"/>
                  </a:lnTo>
                  <a:lnTo>
                    <a:pt x="103855" y="93941"/>
                  </a:lnTo>
                  <a:lnTo>
                    <a:pt x="109843" y="101469"/>
                  </a:lnTo>
                  <a:lnTo>
                    <a:pt x="115005" y="105318"/>
                  </a:lnTo>
                  <a:lnTo>
                    <a:pt x="119616" y="106714"/>
                  </a:lnTo>
                  <a:lnTo>
                    <a:pt x="132347" y="105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1376" y="273740"/>
              <a:ext cx="31153" cy="284271"/>
            </a:xfrm>
            <a:custGeom>
              <a:avLst/>
              <a:gdLst/>
              <a:ahLst/>
              <a:cxnLst/>
              <a:rect l="0" t="0" r="0" b="0"/>
              <a:pathLst>
                <a:path w="31153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53673"/>
                  </a:lnTo>
                  <a:lnTo>
                    <a:pt x="17795" y="213543"/>
                  </a:lnTo>
                  <a:lnTo>
                    <a:pt x="25654" y="270169"/>
                  </a:lnTo>
                  <a:lnTo>
                    <a:pt x="28708" y="280732"/>
                  </a:lnTo>
                  <a:lnTo>
                    <a:pt x="3115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3701" y="242186"/>
              <a:ext cx="139742" cy="333695"/>
            </a:xfrm>
            <a:custGeom>
              <a:avLst/>
              <a:gdLst/>
              <a:ahLst/>
              <a:cxnLst/>
              <a:rect l="0" t="0" r="0" b="0"/>
              <a:pathLst>
                <a:path w="139742" h="333695">
                  <a:moveTo>
                    <a:pt x="16267" y="147368"/>
                  </a:moveTo>
                  <a:lnTo>
                    <a:pt x="19387" y="190060"/>
                  </a:lnTo>
                  <a:lnTo>
                    <a:pt x="33056" y="251776"/>
                  </a:lnTo>
                  <a:lnTo>
                    <a:pt x="39601" y="313918"/>
                  </a:lnTo>
                  <a:lnTo>
                    <a:pt x="42351" y="328591"/>
                  </a:lnTo>
                  <a:lnTo>
                    <a:pt x="41846" y="333694"/>
                  </a:lnTo>
                  <a:lnTo>
                    <a:pt x="39169" y="332417"/>
                  </a:lnTo>
                  <a:lnTo>
                    <a:pt x="31125" y="318519"/>
                  </a:lnTo>
                  <a:lnTo>
                    <a:pt x="21190" y="283217"/>
                  </a:lnTo>
                  <a:lnTo>
                    <a:pt x="14120" y="222599"/>
                  </a:lnTo>
                  <a:lnTo>
                    <a:pt x="7394" y="159629"/>
                  </a:lnTo>
                  <a:lnTo>
                    <a:pt x="0" y="99270"/>
                  </a:lnTo>
                  <a:lnTo>
                    <a:pt x="7378" y="45407"/>
                  </a:lnTo>
                  <a:lnTo>
                    <a:pt x="10341" y="33771"/>
                  </a:lnTo>
                  <a:lnTo>
                    <a:pt x="22992" y="14602"/>
                  </a:lnTo>
                  <a:lnTo>
                    <a:pt x="31279" y="6215"/>
                  </a:lnTo>
                  <a:lnTo>
                    <a:pt x="40313" y="1793"/>
                  </a:lnTo>
                  <a:lnTo>
                    <a:pt x="59710" y="0"/>
                  </a:lnTo>
                  <a:lnTo>
                    <a:pt x="90360" y="11156"/>
                  </a:lnTo>
                  <a:lnTo>
                    <a:pt x="116080" y="29280"/>
                  </a:lnTo>
                  <a:lnTo>
                    <a:pt x="132929" y="55057"/>
                  </a:lnTo>
                  <a:lnTo>
                    <a:pt x="139741" y="90511"/>
                  </a:lnTo>
                  <a:lnTo>
                    <a:pt x="135095" y="110790"/>
                  </a:lnTo>
                  <a:lnTo>
                    <a:pt x="130581" y="119473"/>
                  </a:lnTo>
                  <a:lnTo>
                    <a:pt x="116206" y="132241"/>
                  </a:lnTo>
                  <a:lnTo>
                    <a:pt x="68910" y="15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47896" y="442196"/>
              <a:ext cx="73700" cy="139288"/>
            </a:xfrm>
            <a:custGeom>
              <a:avLst/>
              <a:gdLst/>
              <a:ahLst/>
              <a:cxnLst/>
              <a:rect l="0" t="0" r="0" b="0"/>
              <a:pathLst>
                <a:path w="73700" h="139288">
                  <a:moveTo>
                    <a:pt x="0" y="52643"/>
                  </a:moveTo>
                  <a:lnTo>
                    <a:pt x="17958" y="116071"/>
                  </a:lnTo>
                  <a:lnTo>
                    <a:pt x="25858" y="139287"/>
                  </a:lnTo>
                  <a:lnTo>
                    <a:pt x="15567" y="84869"/>
                  </a:lnTo>
                  <a:lnTo>
                    <a:pt x="17837" y="58387"/>
                  </a:lnTo>
                  <a:lnTo>
                    <a:pt x="25865" y="37258"/>
                  </a:lnTo>
                  <a:lnTo>
                    <a:pt x="31281" y="28349"/>
                  </a:lnTo>
                  <a:lnTo>
                    <a:pt x="46658" y="1532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5295" y="452725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8333" y="37478"/>
                  </a:lnTo>
                  <a:lnTo>
                    <a:pt x="15684" y="83312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6352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7966" y="431668"/>
              <a:ext cx="118957" cy="111087"/>
            </a:xfrm>
            <a:custGeom>
              <a:avLst/>
              <a:gdLst/>
              <a:ahLst/>
              <a:cxnLst/>
              <a:rect l="0" t="0" r="0" b="0"/>
              <a:pathLst>
                <a:path w="118957" h="111087">
                  <a:moveTo>
                    <a:pt x="66313" y="0"/>
                  </a:moveTo>
                  <a:lnTo>
                    <a:pt x="43957" y="0"/>
                  </a:lnTo>
                  <a:lnTo>
                    <a:pt x="35031" y="3509"/>
                  </a:lnTo>
                  <a:lnTo>
                    <a:pt x="18875" y="16768"/>
                  </a:lnTo>
                  <a:lnTo>
                    <a:pt x="2215" y="43963"/>
                  </a:lnTo>
                  <a:lnTo>
                    <a:pt x="0" y="63993"/>
                  </a:lnTo>
                  <a:lnTo>
                    <a:pt x="4086" y="83423"/>
                  </a:lnTo>
                  <a:lnTo>
                    <a:pt x="13700" y="99858"/>
                  </a:lnTo>
                  <a:lnTo>
                    <a:pt x="21879" y="105176"/>
                  </a:lnTo>
                  <a:lnTo>
                    <a:pt x="43445" y="111086"/>
                  </a:lnTo>
                  <a:lnTo>
                    <a:pt x="53408" y="110322"/>
                  </a:lnTo>
                  <a:lnTo>
                    <a:pt x="110177" y="87540"/>
                  </a:lnTo>
                  <a:lnTo>
                    <a:pt x="1189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54773" y="410089"/>
              <a:ext cx="130077" cy="132643"/>
            </a:xfrm>
            <a:custGeom>
              <a:avLst/>
              <a:gdLst/>
              <a:ahLst/>
              <a:cxnLst/>
              <a:rect l="0" t="0" r="0" b="0"/>
              <a:pathLst>
                <a:path w="130077" h="132643">
                  <a:moveTo>
                    <a:pt x="14263" y="84750"/>
                  </a:moveTo>
                  <a:lnTo>
                    <a:pt x="32244" y="69109"/>
                  </a:lnTo>
                  <a:lnTo>
                    <a:pt x="86277" y="43973"/>
                  </a:lnTo>
                  <a:lnTo>
                    <a:pt x="98132" y="28022"/>
                  </a:lnTo>
                  <a:lnTo>
                    <a:pt x="99421" y="20025"/>
                  </a:lnTo>
                  <a:lnTo>
                    <a:pt x="97942" y="12354"/>
                  </a:lnTo>
                  <a:lnTo>
                    <a:pt x="94615" y="4901"/>
                  </a:lnTo>
                  <a:lnTo>
                    <a:pt x="87718" y="1101"/>
                  </a:lnTo>
                  <a:lnTo>
                    <a:pt x="67577" y="0"/>
                  </a:lnTo>
                  <a:lnTo>
                    <a:pt x="35519" y="11546"/>
                  </a:lnTo>
                  <a:lnTo>
                    <a:pt x="20590" y="26478"/>
                  </a:lnTo>
                  <a:lnTo>
                    <a:pt x="1475" y="64661"/>
                  </a:lnTo>
                  <a:lnTo>
                    <a:pt x="0" y="85180"/>
                  </a:lnTo>
                  <a:lnTo>
                    <a:pt x="4415" y="104828"/>
                  </a:lnTo>
                  <a:lnTo>
                    <a:pt x="14175" y="121360"/>
                  </a:lnTo>
                  <a:lnTo>
                    <a:pt x="22393" y="126704"/>
                  </a:lnTo>
                  <a:lnTo>
                    <a:pt x="44003" y="132642"/>
                  </a:lnTo>
                  <a:lnTo>
                    <a:pt x="103462" y="128434"/>
                  </a:lnTo>
                  <a:lnTo>
                    <a:pt x="130076" y="126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0135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4" y="51589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742046" y="115813"/>
            <a:ext cx="1041156" cy="410612"/>
            <a:chOff x="3742046" y="115813"/>
            <a:chExt cx="1041156" cy="410612"/>
          </a:xfrm>
        </p:grpSpPr>
        <p:sp>
          <p:nvSpPr>
            <p:cNvPr id="21" name="Freeform 20"/>
            <p:cNvSpPr/>
            <p:nvPr/>
          </p:nvSpPr>
          <p:spPr>
            <a:xfrm>
              <a:off x="3742046" y="173395"/>
              <a:ext cx="216746" cy="192021"/>
            </a:xfrm>
            <a:custGeom>
              <a:avLst/>
              <a:gdLst/>
              <a:ahLst/>
              <a:cxnLst/>
              <a:rect l="0" t="0" r="0" b="0"/>
              <a:pathLst>
                <a:path w="216746" h="192021">
                  <a:moveTo>
                    <a:pt x="174555" y="5589"/>
                  </a:moveTo>
                  <a:lnTo>
                    <a:pt x="157787" y="0"/>
                  </a:lnTo>
                  <a:lnTo>
                    <a:pt x="125003" y="2113"/>
                  </a:lnTo>
                  <a:lnTo>
                    <a:pt x="69677" y="16584"/>
                  </a:lnTo>
                  <a:lnTo>
                    <a:pt x="49564" y="24514"/>
                  </a:lnTo>
                  <a:lnTo>
                    <a:pt x="4659" y="55365"/>
                  </a:lnTo>
                  <a:lnTo>
                    <a:pt x="460" y="63340"/>
                  </a:lnTo>
                  <a:lnTo>
                    <a:pt x="0" y="72166"/>
                  </a:lnTo>
                  <a:lnTo>
                    <a:pt x="2033" y="81559"/>
                  </a:lnTo>
                  <a:lnTo>
                    <a:pt x="8068" y="87821"/>
                  </a:lnTo>
                  <a:lnTo>
                    <a:pt x="27251" y="94779"/>
                  </a:lnTo>
                  <a:lnTo>
                    <a:pt x="78864" y="99246"/>
                  </a:lnTo>
                  <a:lnTo>
                    <a:pt x="124885" y="102359"/>
                  </a:lnTo>
                  <a:lnTo>
                    <a:pt x="184088" y="124022"/>
                  </a:lnTo>
                  <a:lnTo>
                    <a:pt x="210785" y="140766"/>
                  </a:lnTo>
                  <a:lnTo>
                    <a:pt x="215086" y="148349"/>
                  </a:lnTo>
                  <a:lnTo>
                    <a:pt x="216745" y="166134"/>
                  </a:lnTo>
                  <a:lnTo>
                    <a:pt x="212040" y="173450"/>
                  </a:lnTo>
                  <a:lnTo>
                    <a:pt x="194335" y="184699"/>
                  </a:lnTo>
                  <a:lnTo>
                    <a:pt x="158058" y="192020"/>
                  </a:lnTo>
                  <a:lnTo>
                    <a:pt x="105049" y="187257"/>
                  </a:lnTo>
                  <a:lnTo>
                    <a:pt x="58741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65422" y="115813"/>
              <a:ext cx="9066" cy="284270"/>
            </a:xfrm>
            <a:custGeom>
              <a:avLst/>
              <a:gdLst/>
              <a:ahLst/>
              <a:cxnLst/>
              <a:rect l="0" t="0" r="0" b="0"/>
              <a:pathLst>
                <a:path w="9066" h="284270">
                  <a:moveTo>
                    <a:pt x="9065" y="0"/>
                  </a:moveTo>
                  <a:lnTo>
                    <a:pt x="5945" y="54144"/>
                  </a:lnTo>
                  <a:lnTo>
                    <a:pt x="0" y="114680"/>
                  </a:lnTo>
                  <a:lnTo>
                    <a:pt x="6061" y="175728"/>
                  </a:lnTo>
                  <a:lnTo>
                    <a:pt x="8175" y="224553"/>
                  </a:lnTo>
                  <a:lnTo>
                    <a:pt x="906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8309" y="168455"/>
              <a:ext cx="35075" cy="357970"/>
            </a:xfrm>
            <a:custGeom>
              <a:avLst/>
              <a:gdLst/>
              <a:ahLst/>
              <a:cxnLst/>
              <a:rect l="0" t="0" r="0" b="0"/>
              <a:pathLst>
                <a:path w="35075" h="35797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6475" y="188872"/>
                  </a:lnTo>
                  <a:lnTo>
                    <a:pt x="26492" y="250825"/>
                  </a:lnTo>
                  <a:lnTo>
                    <a:pt x="35074" y="314224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2508" y="189512"/>
              <a:ext cx="10519" cy="315856"/>
            </a:xfrm>
            <a:custGeom>
              <a:avLst/>
              <a:gdLst/>
              <a:ahLst/>
              <a:cxnLst/>
              <a:rect l="0" t="0" r="0" b="0"/>
              <a:pathLst>
                <a:path w="10519" h="315856">
                  <a:moveTo>
                    <a:pt x="10518" y="0"/>
                  </a:moveTo>
                  <a:lnTo>
                    <a:pt x="2184" y="48931"/>
                  </a:lnTo>
                  <a:lnTo>
                    <a:pt x="640" y="96777"/>
                  </a:lnTo>
                  <a:lnTo>
                    <a:pt x="182" y="151117"/>
                  </a:lnTo>
                  <a:lnTo>
                    <a:pt x="47" y="205433"/>
                  </a:lnTo>
                  <a:lnTo>
                    <a:pt x="0" y="265708"/>
                  </a:lnTo>
                  <a:lnTo>
                    <a:pt x="105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4308" y="178984"/>
              <a:ext cx="157662" cy="176960"/>
            </a:xfrm>
            <a:custGeom>
              <a:avLst/>
              <a:gdLst/>
              <a:ahLst/>
              <a:cxnLst/>
              <a:rect l="0" t="0" r="0" b="0"/>
              <a:pathLst>
                <a:path w="157662" h="176960">
                  <a:moveTo>
                    <a:pt x="157661" y="147399"/>
                  </a:moveTo>
                  <a:lnTo>
                    <a:pt x="94233" y="165357"/>
                  </a:lnTo>
                  <a:lnTo>
                    <a:pt x="49205" y="175946"/>
                  </a:lnTo>
                  <a:lnTo>
                    <a:pt x="36224" y="176959"/>
                  </a:lnTo>
                  <a:lnTo>
                    <a:pt x="15562" y="171845"/>
                  </a:lnTo>
                  <a:lnTo>
                    <a:pt x="6776" y="167206"/>
                  </a:lnTo>
                  <a:lnTo>
                    <a:pt x="2089" y="160604"/>
                  </a:lnTo>
                  <a:lnTo>
                    <a:pt x="134" y="152692"/>
                  </a:lnTo>
                  <a:lnTo>
                    <a:pt x="0" y="143909"/>
                  </a:lnTo>
                  <a:lnTo>
                    <a:pt x="23476" y="83922"/>
                  </a:lnTo>
                  <a:lnTo>
                    <a:pt x="54349" y="21030"/>
                  </a:lnTo>
                  <a:lnTo>
                    <a:pt x="629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1103" y="200041"/>
              <a:ext cx="232099" cy="291376"/>
            </a:xfrm>
            <a:custGeom>
              <a:avLst/>
              <a:gdLst/>
              <a:ahLst/>
              <a:cxnLst/>
              <a:rect l="0" t="0" r="0" b="0"/>
              <a:pathLst>
                <a:path w="232099" h="291376">
                  <a:moveTo>
                    <a:pt x="155135" y="0"/>
                  </a:moveTo>
                  <a:lnTo>
                    <a:pt x="117657" y="8333"/>
                  </a:lnTo>
                  <a:lnTo>
                    <a:pt x="66234" y="10095"/>
                  </a:lnTo>
                  <a:lnTo>
                    <a:pt x="24939" y="10400"/>
                  </a:lnTo>
                  <a:lnTo>
                    <a:pt x="15695" y="15122"/>
                  </a:lnTo>
                  <a:lnTo>
                    <a:pt x="9532" y="22950"/>
                  </a:lnTo>
                  <a:lnTo>
                    <a:pt x="2685" y="44125"/>
                  </a:lnTo>
                  <a:lnTo>
                    <a:pt x="0" y="81184"/>
                  </a:lnTo>
                  <a:lnTo>
                    <a:pt x="12075" y="136470"/>
                  </a:lnTo>
                  <a:lnTo>
                    <a:pt x="16478" y="141283"/>
                  </a:lnTo>
                  <a:lnTo>
                    <a:pt x="21753" y="142151"/>
                  </a:lnTo>
                  <a:lnTo>
                    <a:pt x="43475" y="132196"/>
                  </a:lnTo>
                  <a:lnTo>
                    <a:pt x="63394" y="123095"/>
                  </a:lnTo>
                  <a:lnTo>
                    <a:pt x="100916" y="119141"/>
                  </a:lnTo>
                  <a:lnTo>
                    <a:pt x="163839" y="130752"/>
                  </a:lnTo>
                  <a:lnTo>
                    <a:pt x="191119" y="146236"/>
                  </a:lnTo>
                  <a:lnTo>
                    <a:pt x="214020" y="165642"/>
                  </a:lnTo>
                  <a:lnTo>
                    <a:pt x="230034" y="191799"/>
                  </a:lnTo>
                  <a:lnTo>
                    <a:pt x="232098" y="214705"/>
                  </a:lnTo>
                  <a:lnTo>
                    <a:pt x="227945" y="239314"/>
                  </a:lnTo>
                  <a:lnTo>
                    <a:pt x="218301" y="261950"/>
                  </a:lnTo>
                  <a:lnTo>
                    <a:pt x="203096" y="277469"/>
                  </a:lnTo>
                  <a:lnTo>
                    <a:pt x="194128" y="283245"/>
                  </a:lnTo>
                  <a:lnTo>
                    <a:pt x="159149" y="291375"/>
                  </a:lnTo>
                  <a:lnTo>
                    <a:pt x="119150" y="282605"/>
                  </a:lnTo>
                  <a:lnTo>
                    <a:pt x="73287" y="265917"/>
                  </a:lnTo>
                  <a:lnTo>
                    <a:pt x="3932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9338" y="968621"/>
            <a:ext cx="2998695" cy="446963"/>
            <a:chOff x="659338" y="968621"/>
            <a:chExt cx="2998695" cy="446963"/>
          </a:xfrm>
        </p:grpSpPr>
        <p:sp>
          <p:nvSpPr>
            <p:cNvPr id="28" name="Freeform 27"/>
            <p:cNvSpPr/>
            <p:nvPr/>
          </p:nvSpPr>
          <p:spPr>
            <a:xfrm>
              <a:off x="659338" y="1096856"/>
              <a:ext cx="307001" cy="313963"/>
            </a:xfrm>
            <a:custGeom>
              <a:avLst/>
              <a:gdLst/>
              <a:ahLst/>
              <a:cxnLst/>
              <a:rect l="0" t="0" r="0" b="0"/>
              <a:pathLst>
                <a:path w="307001" h="313963">
                  <a:moveTo>
                    <a:pt x="35542" y="313962"/>
                  </a:moveTo>
                  <a:lnTo>
                    <a:pt x="41608" y="280340"/>
                  </a:lnTo>
                  <a:lnTo>
                    <a:pt x="37087" y="225519"/>
                  </a:lnTo>
                  <a:lnTo>
                    <a:pt x="30258" y="164301"/>
                  </a:lnTo>
                  <a:lnTo>
                    <a:pt x="17371" y="101361"/>
                  </a:lnTo>
                  <a:lnTo>
                    <a:pt x="6460" y="41340"/>
                  </a:lnTo>
                  <a:lnTo>
                    <a:pt x="0" y="19662"/>
                  </a:lnTo>
                  <a:lnTo>
                    <a:pt x="3659" y="12477"/>
                  </a:lnTo>
                  <a:lnTo>
                    <a:pt x="11947" y="7687"/>
                  </a:lnTo>
                  <a:lnTo>
                    <a:pt x="67276" y="0"/>
                  </a:lnTo>
                  <a:lnTo>
                    <a:pt x="118890" y="6887"/>
                  </a:lnTo>
                  <a:lnTo>
                    <a:pt x="172932" y="19512"/>
                  </a:lnTo>
                  <a:lnTo>
                    <a:pt x="211561" y="32915"/>
                  </a:lnTo>
                  <a:lnTo>
                    <a:pt x="233096" y="46333"/>
                  </a:lnTo>
                  <a:lnTo>
                    <a:pt x="279511" y="96693"/>
                  </a:lnTo>
                  <a:lnTo>
                    <a:pt x="301579" y="146011"/>
                  </a:lnTo>
                  <a:lnTo>
                    <a:pt x="307000" y="182830"/>
                  </a:lnTo>
                  <a:lnTo>
                    <a:pt x="302030" y="203429"/>
                  </a:lnTo>
                  <a:lnTo>
                    <a:pt x="279775" y="235717"/>
                  </a:lnTo>
                  <a:lnTo>
                    <a:pt x="259726" y="257503"/>
                  </a:lnTo>
                  <a:lnTo>
                    <a:pt x="227789" y="273187"/>
                  </a:lnTo>
                  <a:lnTo>
                    <a:pt x="175076" y="288967"/>
                  </a:lnTo>
                  <a:lnTo>
                    <a:pt x="134727" y="297458"/>
                  </a:lnTo>
                  <a:lnTo>
                    <a:pt x="77656" y="292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57312" y="1284476"/>
              <a:ext cx="16595" cy="94758"/>
            </a:xfrm>
            <a:custGeom>
              <a:avLst/>
              <a:gdLst/>
              <a:ahLst/>
              <a:cxnLst/>
              <a:rect l="0" t="0" r="0" b="0"/>
              <a:pathLst>
                <a:path w="16595" h="94758">
                  <a:moveTo>
                    <a:pt x="6066" y="0"/>
                  </a:moveTo>
                  <a:lnTo>
                    <a:pt x="0" y="33622"/>
                  </a:lnTo>
                  <a:lnTo>
                    <a:pt x="4918" y="68324"/>
                  </a:lnTo>
                  <a:lnTo>
                    <a:pt x="1659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73906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76028" y="1194659"/>
              <a:ext cx="134780" cy="163518"/>
            </a:xfrm>
            <a:custGeom>
              <a:avLst/>
              <a:gdLst/>
              <a:ahLst/>
              <a:cxnLst/>
              <a:rect l="0" t="0" r="0" b="0"/>
              <a:pathLst>
                <a:path w="134780" h="163518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1054" y="69651"/>
                  </a:lnTo>
                  <a:lnTo>
                    <a:pt x="6437" y="77543"/>
                  </a:lnTo>
                  <a:lnTo>
                    <a:pt x="24895" y="89431"/>
                  </a:lnTo>
                  <a:lnTo>
                    <a:pt x="85285" y="102028"/>
                  </a:lnTo>
                  <a:lnTo>
                    <a:pt x="129089" y="114716"/>
                  </a:lnTo>
                  <a:lnTo>
                    <a:pt x="133907" y="119285"/>
                  </a:lnTo>
                  <a:lnTo>
                    <a:pt x="134779" y="124670"/>
                  </a:lnTo>
                  <a:lnTo>
                    <a:pt x="133021" y="130600"/>
                  </a:lnTo>
                  <a:lnTo>
                    <a:pt x="128340" y="135723"/>
                  </a:lnTo>
                  <a:lnTo>
                    <a:pt x="95610" y="152351"/>
                  </a:lnTo>
                  <a:lnTo>
                    <a:pt x="65650" y="160208"/>
                  </a:lnTo>
                  <a:lnTo>
                    <a:pt x="34749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28866" y="1197230"/>
              <a:ext cx="108295" cy="129361"/>
            </a:xfrm>
            <a:custGeom>
              <a:avLst/>
              <a:gdLst/>
              <a:ahLst/>
              <a:cxnLst/>
              <a:rect l="0" t="0" r="0" b="0"/>
              <a:pathLst>
                <a:path w="108295" h="129361">
                  <a:moveTo>
                    <a:pt x="97766" y="13547"/>
                  </a:moveTo>
                  <a:lnTo>
                    <a:pt x="80998" y="2368"/>
                  </a:lnTo>
                  <a:lnTo>
                    <a:pt x="63407" y="0"/>
                  </a:lnTo>
                  <a:lnTo>
                    <a:pt x="53803" y="1006"/>
                  </a:lnTo>
                  <a:lnTo>
                    <a:pt x="36893" y="8363"/>
                  </a:lnTo>
                  <a:lnTo>
                    <a:pt x="29108" y="13600"/>
                  </a:lnTo>
                  <a:lnTo>
                    <a:pt x="17338" y="28778"/>
                  </a:lnTo>
                  <a:lnTo>
                    <a:pt x="250" y="67118"/>
                  </a:lnTo>
                  <a:lnTo>
                    <a:pt x="0" y="76167"/>
                  </a:lnTo>
                  <a:lnTo>
                    <a:pt x="5961" y="92461"/>
                  </a:lnTo>
                  <a:lnTo>
                    <a:pt x="28060" y="114788"/>
                  </a:lnTo>
                  <a:lnTo>
                    <a:pt x="50018" y="122883"/>
                  </a:lnTo>
                  <a:lnTo>
                    <a:pt x="108294" y="129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42167" y="1231834"/>
              <a:ext cx="126621" cy="107782"/>
            </a:xfrm>
            <a:custGeom>
              <a:avLst/>
              <a:gdLst/>
              <a:ahLst/>
              <a:cxnLst/>
              <a:rect l="0" t="0" r="0" b="0"/>
              <a:pathLst>
                <a:path w="126621" h="107782">
                  <a:moveTo>
                    <a:pt x="52921" y="0"/>
                  </a:moveTo>
                  <a:lnTo>
                    <a:pt x="30564" y="5589"/>
                  </a:lnTo>
                  <a:lnTo>
                    <a:pt x="13349" y="17692"/>
                  </a:lnTo>
                  <a:lnTo>
                    <a:pt x="5482" y="25832"/>
                  </a:lnTo>
                  <a:lnTo>
                    <a:pt x="1408" y="34769"/>
                  </a:lnTo>
                  <a:lnTo>
                    <a:pt x="0" y="54057"/>
                  </a:lnTo>
                  <a:lnTo>
                    <a:pt x="11374" y="84647"/>
                  </a:lnTo>
                  <a:lnTo>
                    <a:pt x="26267" y="99232"/>
                  </a:lnTo>
                  <a:lnTo>
                    <a:pt x="35152" y="104759"/>
                  </a:lnTo>
                  <a:lnTo>
                    <a:pt x="54382" y="107781"/>
                  </a:lnTo>
                  <a:lnTo>
                    <a:pt x="95323" y="100189"/>
                  </a:lnTo>
                  <a:lnTo>
                    <a:pt x="103416" y="94868"/>
                  </a:lnTo>
                  <a:lnTo>
                    <a:pt x="115527" y="79598"/>
                  </a:lnTo>
                  <a:lnTo>
                    <a:pt x="118570" y="57994"/>
                  </a:lnTo>
                  <a:lnTo>
                    <a:pt x="118363" y="37473"/>
                  </a:lnTo>
                  <a:lnTo>
                    <a:pt x="119946" y="32001"/>
                  </a:lnTo>
                  <a:lnTo>
                    <a:pt x="12662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00373" y="1221305"/>
              <a:ext cx="136871" cy="89711"/>
            </a:xfrm>
            <a:custGeom>
              <a:avLst/>
              <a:gdLst/>
              <a:ahLst/>
              <a:cxnLst/>
              <a:rect l="0" t="0" r="0" b="0"/>
              <a:pathLst>
                <a:path w="136871" h="89711">
                  <a:moveTo>
                    <a:pt x="0" y="0"/>
                  </a:moveTo>
                  <a:lnTo>
                    <a:pt x="11178" y="16768"/>
                  </a:lnTo>
                  <a:lnTo>
                    <a:pt x="25995" y="69207"/>
                  </a:lnTo>
                  <a:lnTo>
                    <a:pt x="31368" y="77723"/>
                  </a:lnTo>
                  <a:lnTo>
                    <a:pt x="39629" y="83401"/>
                  </a:lnTo>
                  <a:lnTo>
                    <a:pt x="61287" y="89710"/>
                  </a:lnTo>
                  <a:lnTo>
                    <a:pt x="71273" y="89052"/>
                  </a:lnTo>
                  <a:lnTo>
                    <a:pt x="88608" y="82083"/>
                  </a:lnTo>
                  <a:lnTo>
                    <a:pt x="111522" y="65005"/>
                  </a:lnTo>
                  <a:lnTo>
                    <a:pt x="127540" y="39538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68829" y="1221305"/>
              <a:ext cx="178985" cy="126343"/>
            </a:xfrm>
            <a:custGeom>
              <a:avLst/>
              <a:gdLst/>
              <a:ahLst/>
              <a:cxnLst/>
              <a:rect l="0" t="0" r="0" b="0"/>
              <a:pathLst>
                <a:path w="178985" h="126343">
                  <a:moveTo>
                    <a:pt x="0" y="0"/>
                  </a:moveTo>
                  <a:lnTo>
                    <a:pt x="23719" y="43963"/>
                  </a:lnTo>
                  <a:lnTo>
                    <a:pt x="36097" y="84810"/>
                  </a:lnTo>
                  <a:lnTo>
                    <a:pt x="35763" y="84616"/>
                  </a:lnTo>
                  <a:lnTo>
                    <a:pt x="34370" y="80977"/>
                  </a:lnTo>
                  <a:lnTo>
                    <a:pt x="33305" y="42685"/>
                  </a:lnTo>
                  <a:lnTo>
                    <a:pt x="37419" y="21311"/>
                  </a:lnTo>
                  <a:lnTo>
                    <a:pt x="43663" y="14207"/>
                  </a:lnTo>
                  <a:lnTo>
                    <a:pt x="63079" y="6315"/>
                  </a:lnTo>
                  <a:lnTo>
                    <a:pt x="84187" y="9046"/>
                  </a:lnTo>
                  <a:lnTo>
                    <a:pt x="112681" y="23737"/>
                  </a:lnTo>
                  <a:lnTo>
                    <a:pt x="127289" y="37456"/>
                  </a:lnTo>
                  <a:lnTo>
                    <a:pt x="165905" y="97296"/>
                  </a:lnTo>
                  <a:lnTo>
                    <a:pt x="17898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05395" y="1073906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4564" y="191228"/>
                  </a:lnTo>
                  <a:lnTo>
                    <a:pt x="27366" y="248404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26756" y="118972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5589"/>
                  </a:lnTo>
                  <a:lnTo>
                    <a:pt x="81708" y="18211"/>
                  </a:lnTo>
                  <a:lnTo>
                    <a:pt x="24451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3668" y="11897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84725" y="12950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3751" y="96862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1170" y="223603"/>
                  </a:lnTo>
                  <a:lnTo>
                    <a:pt x="8333" y="286497"/>
                  </a:lnTo>
                  <a:lnTo>
                    <a:pt x="12998" y="32821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54281" y="1042321"/>
              <a:ext cx="233586" cy="269664"/>
            </a:xfrm>
            <a:custGeom>
              <a:avLst/>
              <a:gdLst/>
              <a:ahLst/>
              <a:cxnLst/>
              <a:rect l="0" t="0" r="0" b="0"/>
              <a:pathLst>
                <a:path w="233586" h="269664">
                  <a:moveTo>
                    <a:pt x="125325" y="0"/>
                  </a:moveTo>
                  <a:lnTo>
                    <a:pt x="66708" y="0"/>
                  </a:lnTo>
                  <a:lnTo>
                    <a:pt x="31918" y="5589"/>
                  </a:lnTo>
                  <a:lnTo>
                    <a:pt x="23279" y="10745"/>
                  </a:lnTo>
                  <a:lnTo>
                    <a:pt x="10561" y="25832"/>
                  </a:lnTo>
                  <a:lnTo>
                    <a:pt x="4129" y="47356"/>
                  </a:lnTo>
                  <a:lnTo>
                    <a:pt x="0" y="99301"/>
                  </a:lnTo>
                  <a:lnTo>
                    <a:pt x="3170" y="107145"/>
                  </a:lnTo>
                  <a:lnTo>
                    <a:pt x="8793" y="111204"/>
                  </a:lnTo>
                  <a:lnTo>
                    <a:pt x="16052" y="112741"/>
                  </a:lnTo>
                  <a:lnTo>
                    <a:pt x="33475" y="108209"/>
                  </a:lnTo>
                  <a:lnTo>
                    <a:pt x="54087" y="100735"/>
                  </a:lnTo>
                  <a:lnTo>
                    <a:pt x="90829" y="97698"/>
                  </a:lnTo>
                  <a:lnTo>
                    <a:pt x="145999" y="109644"/>
                  </a:lnTo>
                  <a:lnTo>
                    <a:pt x="187250" y="131406"/>
                  </a:lnTo>
                  <a:lnTo>
                    <a:pt x="203930" y="144580"/>
                  </a:lnTo>
                  <a:lnTo>
                    <a:pt x="216023" y="164473"/>
                  </a:lnTo>
                  <a:lnTo>
                    <a:pt x="233317" y="209783"/>
                  </a:lnTo>
                  <a:lnTo>
                    <a:pt x="233585" y="219404"/>
                  </a:lnTo>
                  <a:lnTo>
                    <a:pt x="227643" y="236333"/>
                  </a:lnTo>
                  <a:lnTo>
                    <a:pt x="211143" y="259017"/>
                  </a:lnTo>
                  <a:lnTo>
                    <a:pt x="191932" y="267197"/>
                  </a:lnTo>
                  <a:lnTo>
                    <a:pt x="166626" y="269663"/>
                  </a:lnTo>
                  <a:lnTo>
                    <a:pt x="108960" y="261713"/>
                  </a:lnTo>
                  <a:lnTo>
                    <a:pt x="5162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91970" y="1063378"/>
              <a:ext cx="103492" cy="79615"/>
            </a:xfrm>
            <a:custGeom>
              <a:avLst/>
              <a:gdLst/>
              <a:ahLst/>
              <a:cxnLst/>
              <a:rect l="0" t="0" r="0" b="0"/>
              <a:pathLst>
                <a:path w="103492" h="79615">
                  <a:moveTo>
                    <a:pt x="82434" y="0"/>
                  </a:moveTo>
                  <a:lnTo>
                    <a:pt x="54488" y="0"/>
                  </a:lnTo>
                  <a:lnTo>
                    <a:pt x="43916" y="3509"/>
                  </a:lnTo>
                  <a:lnTo>
                    <a:pt x="25930" y="16767"/>
                  </a:lnTo>
                  <a:lnTo>
                    <a:pt x="2651" y="43962"/>
                  </a:lnTo>
                  <a:lnTo>
                    <a:pt x="0" y="52705"/>
                  </a:lnTo>
                  <a:lnTo>
                    <a:pt x="571" y="60873"/>
                  </a:lnTo>
                  <a:lnTo>
                    <a:pt x="3292" y="68658"/>
                  </a:lnTo>
                  <a:lnTo>
                    <a:pt x="9786" y="73848"/>
                  </a:lnTo>
                  <a:lnTo>
                    <a:pt x="29479" y="79614"/>
                  </a:lnTo>
                  <a:lnTo>
                    <a:pt x="61284" y="77272"/>
                  </a:lnTo>
                  <a:lnTo>
                    <a:pt x="79273" y="69048"/>
                  </a:lnTo>
                  <a:lnTo>
                    <a:pt x="87345" y="63579"/>
                  </a:lnTo>
                  <a:lnTo>
                    <a:pt x="92727" y="55254"/>
                  </a:lnTo>
                  <a:lnTo>
                    <a:pt x="10349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32290" y="1073906"/>
              <a:ext cx="157928" cy="326385"/>
            </a:xfrm>
            <a:custGeom>
              <a:avLst/>
              <a:gdLst/>
              <a:ahLst/>
              <a:cxnLst/>
              <a:rect l="0" t="0" r="0" b="0"/>
              <a:pathLst>
                <a:path w="157928" h="326385">
                  <a:moveTo>
                    <a:pt x="157927" y="0"/>
                  </a:moveTo>
                  <a:lnTo>
                    <a:pt x="131564" y="61111"/>
                  </a:lnTo>
                  <a:lnTo>
                    <a:pt x="98029" y="121132"/>
                  </a:lnTo>
                  <a:lnTo>
                    <a:pt x="66259" y="178299"/>
                  </a:lnTo>
                  <a:lnTo>
                    <a:pt x="38794" y="238772"/>
                  </a:lnTo>
                  <a:lnTo>
                    <a:pt x="18668" y="280482"/>
                  </a:lnTo>
                  <a:lnTo>
                    <a:pt x="8296" y="29662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55489" y="1337119"/>
              <a:ext cx="102544" cy="78465"/>
            </a:xfrm>
            <a:custGeom>
              <a:avLst/>
              <a:gdLst/>
              <a:ahLst/>
              <a:cxnLst/>
              <a:rect l="0" t="0" r="0" b="0"/>
              <a:pathLst>
                <a:path w="102544" h="78465">
                  <a:moveTo>
                    <a:pt x="66314" y="0"/>
                  </a:moveTo>
                  <a:lnTo>
                    <a:pt x="43957" y="0"/>
                  </a:lnTo>
                  <a:lnTo>
                    <a:pt x="26742" y="6239"/>
                  </a:lnTo>
                  <a:lnTo>
                    <a:pt x="18876" y="11178"/>
                  </a:lnTo>
                  <a:lnTo>
                    <a:pt x="7016" y="26025"/>
                  </a:lnTo>
                  <a:lnTo>
                    <a:pt x="2215" y="34897"/>
                  </a:lnTo>
                  <a:lnTo>
                    <a:pt x="0" y="54114"/>
                  </a:lnTo>
                  <a:lnTo>
                    <a:pt x="1048" y="64152"/>
                  </a:lnTo>
                  <a:lnTo>
                    <a:pt x="6426" y="70844"/>
                  </a:lnTo>
                  <a:lnTo>
                    <a:pt x="24879" y="78279"/>
                  </a:lnTo>
                  <a:lnTo>
                    <a:pt x="45559" y="78464"/>
                  </a:lnTo>
                  <a:lnTo>
                    <a:pt x="66448" y="73477"/>
                  </a:lnTo>
                  <a:lnTo>
                    <a:pt x="87430" y="63462"/>
                  </a:lnTo>
                  <a:lnTo>
                    <a:pt x="94429" y="55176"/>
                  </a:lnTo>
                  <a:lnTo>
                    <a:pt x="102206" y="33491"/>
                  </a:lnTo>
                  <a:lnTo>
                    <a:pt x="102543" y="17614"/>
                  </a:lnTo>
                  <a:lnTo>
                    <a:pt x="978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435026" y="1960998"/>
            <a:ext cx="1295085" cy="456007"/>
            <a:chOff x="3435026" y="1960998"/>
            <a:chExt cx="1295085" cy="456007"/>
          </a:xfrm>
        </p:grpSpPr>
        <p:sp>
          <p:nvSpPr>
            <p:cNvPr id="46" name="Freeform 45"/>
            <p:cNvSpPr/>
            <p:nvPr/>
          </p:nvSpPr>
          <p:spPr>
            <a:xfrm>
              <a:off x="3435026" y="2018446"/>
              <a:ext cx="428279" cy="398559"/>
            </a:xfrm>
            <a:custGeom>
              <a:avLst/>
              <a:gdLst/>
              <a:ahLst/>
              <a:cxnLst/>
              <a:rect l="0" t="0" r="0" b="0"/>
              <a:pathLst>
                <a:path w="428279" h="398559">
                  <a:moveTo>
                    <a:pt x="261069" y="37308"/>
                  </a:moveTo>
                  <a:lnTo>
                    <a:pt x="226171" y="8000"/>
                  </a:lnTo>
                  <a:lnTo>
                    <a:pt x="203834" y="886"/>
                  </a:lnTo>
                  <a:lnTo>
                    <a:pt x="161832" y="0"/>
                  </a:lnTo>
                  <a:lnTo>
                    <a:pt x="100827" y="10182"/>
                  </a:lnTo>
                  <a:lnTo>
                    <a:pt x="69050" y="25631"/>
                  </a:lnTo>
                  <a:lnTo>
                    <a:pt x="44817" y="45027"/>
                  </a:lnTo>
                  <a:lnTo>
                    <a:pt x="28408" y="71181"/>
                  </a:lnTo>
                  <a:lnTo>
                    <a:pt x="8711" y="124957"/>
                  </a:lnTo>
                  <a:lnTo>
                    <a:pt x="0" y="178364"/>
                  </a:lnTo>
                  <a:lnTo>
                    <a:pt x="6685" y="240040"/>
                  </a:lnTo>
                  <a:lnTo>
                    <a:pt x="22390" y="288444"/>
                  </a:lnTo>
                  <a:lnTo>
                    <a:pt x="48400" y="341261"/>
                  </a:lnTo>
                  <a:lnTo>
                    <a:pt x="93723" y="380596"/>
                  </a:lnTo>
                  <a:lnTo>
                    <a:pt x="130116" y="396517"/>
                  </a:lnTo>
                  <a:lnTo>
                    <a:pt x="156854" y="398558"/>
                  </a:lnTo>
                  <a:lnTo>
                    <a:pt x="218879" y="387304"/>
                  </a:lnTo>
                  <a:lnTo>
                    <a:pt x="272275" y="370912"/>
                  </a:lnTo>
                  <a:lnTo>
                    <a:pt x="307673" y="352183"/>
                  </a:lnTo>
                  <a:lnTo>
                    <a:pt x="363628" y="310963"/>
                  </a:lnTo>
                  <a:lnTo>
                    <a:pt x="415327" y="256322"/>
                  </a:lnTo>
                  <a:lnTo>
                    <a:pt x="423215" y="233304"/>
                  </a:lnTo>
                  <a:lnTo>
                    <a:pt x="428278" y="180399"/>
                  </a:lnTo>
                  <a:lnTo>
                    <a:pt x="423566" y="144436"/>
                  </a:lnTo>
                  <a:lnTo>
                    <a:pt x="409171" y="117143"/>
                  </a:lnTo>
                  <a:lnTo>
                    <a:pt x="382177" y="86960"/>
                  </a:lnTo>
                  <a:lnTo>
                    <a:pt x="364028" y="72634"/>
                  </a:lnTo>
                  <a:lnTo>
                    <a:pt x="341143" y="64707"/>
                  </a:lnTo>
                  <a:lnTo>
                    <a:pt x="292654" y="583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80364" y="23716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01462" y="1960998"/>
              <a:ext cx="37624" cy="442198"/>
            </a:xfrm>
            <a:custGeom>
              <a:avLst/>
              <a:gdLst/>
              <a:ahLst/>
              <a:cxnLst/>
              <a:rect l="0" t="0" r="0" b="0"/>
              <a:pathLst>
                <a:path w="37624" h="442198">
                  <a:moveTo>
                    <a:pt x="0" y="0"/>
                  </a:moveTo>
                  <a:lnTo>
                    <a:pt x="14655" y="49552"/>
                  </a:lnTo>
                  <a:lnTo>
                    <a:pt x="19160" y="100080"/>
                  </a:lnTo>
                  <a:lnTo>
                    <a:pt x="26084" y="159505"/>
                  </a:lnTo>
                  <a:lnTo>
                    <a:pt x="29956" y="215977"/>
                  </a:lnTo>
                  <a:lnTo>
                    <a:pt x="31102" y="275343"/>
                  </a:lnTo>
                  <a:lnTo>
                    <a:pt x="31442" y="326208"/>
                  </a:lnTo>
                  <a:lnTo>
                    <a:pt x="37623" y="38414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97302" y="2003112"/>
              <a:ext cx="332809" cy="397157"/>
            </a:xfrm>
            <a:custGeom>
              <a:avLst/>
              <a:gdLst/>
              <a:ahLst/>
              <a:cxnLst/>
              <a:rect l="0" t="0" r="0" b="0"/>
              <a:pathLst>
                <a:path w="332809" h="397157">
                  <a:moveTo>
                    <a:pt x="267414" y="0"/>
                  </a:moveTo>
                  <a:lnTo>
                    <a:pt x="205322" y="5589"/>
                  </a:lnTo>
                  <a:lnTo>
                    <a:pt x="152767" y="9553"/>
                  </a:lnTo>
                  <a:lnTo>
                    <a:pt x="93513" y="7216"/>
                  </a:lnTo>
                  <a:lnTo>
                    <a:pt x="69632" y="4377"/>
                  </a:lnTo>
                  <a:lnTo>
                    <a:pt x="47320" y="7015"/>
                  </a:lnTo>
                  <a:lnTo>
                    <a:pt x="15028" y="20666"/>
                  </a:lnTo>
                  <a:lnTo>
                    <a:pt x="7910" y="30155"/>
                  </a:lnTo>
                  <a:lnTo>
                    <a:pt x="0" y="56296"/>
                  </a:lnTo>
                  <a:lnTo>
                    <a:pt x="1137" y="92719"/>
                  </a:lnTo>
                  <a:lnTo>
                    <a:pt x="13172" y="136468"/>
                  </a:lnTo>
                  <a:lnTo>
                    <a:pt x="24176" y="157749"/>
                  </a:lnTo>
                  <a:lnTo>
                    <a:pt x="30386" y="162488"/>
                  </a:lnTo>
                  <a:lnTo>
                    <a:pt x="36866" y="163307"/>
                  </a:lnTo>
                  <a:lnTo>
                    <a:pt x="43525" y="161514"/>
                  </a:lnTo>
                  <a:lnTo>
                    <a:pt x="57164" y="150163"/>
                  </a:lnTo>
                  <a:lnTo>
                    <a:pt x="72194" y="135759"/>
                  </a:lnTo>
                  <a:lnTo>
                    <a:pt x="90572" y="125458"/>
                  </a:lnTo>
                  <a:lnTo>
                    <a:pt x="126240" y="118671"/>
                  </a:lnTo>
                  <a:lnTo>
                    <a:pt x="166443" y="122249"/>
                  </a:lnTo>
                  <a:lnTo>
                    <a:pt x="220780" y="142345"/>
                  </a:lnTo>
                  <a:lnTo>
                    <a:pt x="271758" y="175734"/>
                  </a:lnTo>
                  <a:lnTo>
                    <a:pt x="316312" y="232266"/>
                  </a:lnTo>
                  <a:lnTo>
                    <a:pt x="331945" y="268991"/>
                  </a:lnTo>
                  <a:lnTo>
                    <a:pt x="332808" y="309508"/>
                  </a:lnTo>
                  <a:lnTo>
                    <a:pt x="325655" y="345560"/>
                  </a:lnTo>
                  <a:lnTo>
                    <a:pt x="313186" y="364542"/>
                  </a:lnTo>
                  <a:lnTo>
                    <a:pt x="295946" y="379608"/>
                  </a:lnTo>
                  <a:lnTo>
                    <a:pt x="276585" y="390203"/>
                  </a:lnTo>
                  <a:lnTo>
                    <a:pt x="240366" y="397156"/>
                  </a:lnTo>
                  <a:lnTo>
                    <a:pt x="194611" y="391099"/>
                  </a:lnTo>
                  <a:lnTo>
                    <a:pt x="135601" y="369668"/>
                  </a:lnTo>
                  <a:lnTo>
                    <a:pt x="79593" y="351176"/>
                  </a:lnTo>
                  <a:lnTo>
                    <a:pt x="6737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222726" y="1992583"/>
            <a:ext cx="126344" cy="136872"/>
            <a:chOff x="5222726" y="1992583"/>
            <a:chExt cx="126344" cy="136872"/>
          </a:xfrm>
        </p:grpSpPr>
        <p:sp>
          <p:nvSpPr>
            <p:cNvPr id="51" name="Freeform 50"/>
            <p:cNvSpPr/>
            <p:nvPr/>
          </p:nvSpPr>
          <p:spPr>
            <a:xfrm>
              <a:off x="5222726" y="1992583"/>
              <a:ext cx="126344" cy="105287"/>
            </a:xfrm>
            <a:custGeom>
              <a:avLst/>
              <a:gdLst/>
              <a:ahLst/>
              <a:cxnLst/>
              <a:rect l="0" t="0" r="0" b="0"/>
              <a:pathLst>
                <a:path w="126344" h="105287">
                  <a:moveTo>
                    <a:pt x="126343" y="0"/>
                  </a:moveTo>
                  <a:lnTo>
                    <a:pt x="68777" y="55226"/>
                  </a:lnTo>
                  <a:lnTo>
                    <a:pt x="14285" y="92302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33255" y="1992583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42662" y="60874"/>
                  </a:lnTo>
                  <a:lnTo>
                    <a:pt x="102180" y="123163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696509" y="1908355"/>
            <a:ext cx="920316" cy="479952"/>
            <a:chOff x="5696509" y="1908355"/>
            <a:chExt cx="920316" cy="479952"/>
          </a:xfrm>
        </p:grpSpPr>
        <p:sp>
          <p:nvSpPr>
            <p:cNvPr id="54" name="Freeform 53"/>
            <p:cNvSpPr/>
            <p:nvPr/>
          </p:nvSpPr>
          <p:spPr>
            <a:xfrm>
              <a:off x="5696509" y="1908355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7265"/>
                  </a:lnTo>
                  <a:lnTo>
                    <a:pt x="0" y="112894"/>
                  </a:lnTo>
                  <a:lnTo>
                    <a:pt x="1170" y="156630"/>
                  </a:lnTo>
                  <a:lnTo>
                    <a:pt x="5589" y="199465"/>
                  </a:lnTo>
                  <a:lnTo>
                    <a:pt x="8333" y="241900"/>
                  </a:lnTo>
                  <a:lnTo>
                    <a:pt x="12998" y="305251"/>
                  </a:lnTo>
                  <a:lnTo>
                    <a:pt x="18669" y="362236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38706" y="1939941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0" y="262615"/>
                  </a:lnTo>
                  <a:lnTo>
                    <a:pt x="0" y="312558"/>
                  </a:lnTo>
                  <a:lnTo>
                    <a:pt x="0" y="37135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06834" y="1950470"/>
              <a:ext cx="252930" cy="255126"/>
            </a:xfrm>
            <a:custGeom>
              <a:avLst/>
              <a:gdLst/>
              <a:ahLst/>
              <a:cxnLst/>
              <a:rect l="0" t="0" r="0" b="0"/>
              <a:pathLst>
                <a:path w="252930" h="255126">
                  <a:moveTo>
                    <a:pt x="252929" y="157927"/>
                  </a:moveTo>
                  <a:lnTo>
                    <a:pt x="201905" y="172500"/>
                  </a:lnTo>
                  <a:lnTo>
                    <a:pt x="147858" y="196847"/>
                  </a:lnTo>
                  <a:lnTo>
                    <a:pt x="84492" y="228236"/>
                  </a:lnTo>
                  <a:lnTo>
                    <a:pt x="31833" y="254591"/>
                  </a:lnTo>
                  <a:lnTo>
                    <a:pt x="22474" y="255125"/>
                  </a:lnTo>
                  <a:lnTo>
                    <a:pt x="5835" y="249479"/>
                  </a:lnTo>
                  <a:lnTo>
                    <a:pt x="1632" y="243528"/>
                  </a:lnTo>
                  <a:lnTo>
                    <a:pt x="0" y="236051"/>
                  </a:lnTo>
                  <a:lnTo>
                    <a:pt x="3292" y="208761"/>
                  </a:lnTo>
                  <a:lnTo>
                    <a:pt x="14796" y="178448"/>
                  </a:lnTo>
                  <a:lnTo>
                    <a:pt x="39163" y="119035"/>
                  </a:lnTo>
                  <a:lnTo>
                    <a:pt x="70939" y="58006"/>
                  </a:lnTo>
                  <a:lnTo>
                    <a:pt x="95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96634" y="1939941"/>
              <a:ext cx="320191" cy="448366"/>
            </a:xfrm>
            <a:custGeom>
              <a:avLst/>
              <a:gdLst/>
              <a:ahLst/>
              <a:cxnLst/>
              <a:rect l="0" t="0" r="0" b="0"/>
              <a:pathLst>
                <a:path w="320191" h="448366">
                  <a:moveTo>
                    <a:pt x="231627" y="0"/>
                  </a:moveTo>
                  <a:lnTo>
                    <a:pt x="194149" y="8333"/>
                  </a:lnTo>
                  <a:lnTo>
                    <a:pt x="142725" y="10095"/>
                  </a:lnTo>
                  <a:lnTo>
                    <a:pt x="88677" y="16509"/>
                  </a:lnTo>
                  <a:lnTo>
                    <a:pt x="42993" y="15176"/>
                  </a:lnTo>
                  <a:lnTo>
                    <a:pt x="32171" y="17136"/>
                  </a:lnTo>
                  <a:lnTo>
                    <a:pt x="23787" y="21953"/>
                  </a:lnTo>
                  <a:lnTo>
                    <a:pt x="11352" y="36663"/>
                  </a:lnTo>
                  <a:lnTo>
                    <a:pt x="5045" y="58019"/>
                  </a:lnTo>
                  <a:lnTo>
                    <a:pt x="996" y="109857"/>
                  </a:lnTo>
                  <a:lnTo>
                    <a:pt x="295" y="151223"/>
                  </a:lnTo>
                  <a:lnTo>
                    <a:pt x="2536" y="158137"/>
                  </a:lnTo>
                  <a:lnTo>
                    <a:pt x="6370" y="160407"/>
                  </a:lnTo>
                  <a:lnTo>
                    <a:pt x="64160" y="143418"/>
                  </a:lnTo>
                  <a:lnTo>
                    <a:pt x="100639" y="138811"/>
                  </a:lnTo>
                  <a:lnTo>
                    <a:pt x="160952" y="145659"/>
                  </a:lnTo>
                  <a:lnTo>
                    <a:pt x="212207" y="161397"/>
                  </a:lnTo>
                  <a:lnTo>
                    <a:pt x="246930" y="180012"/>
                  </a:lnTo>
                  <a:lnTo>
                    <a:pt x="262995" y="194649"/>
                  </a:lnTo>
                  <a:lnTo>
                    <a:pt x="297889" y="248239"/>
                  </a:lnTo>
                  <a:lnTo>
                    <a:pt x="315079" y="307915"/>
                  </a:lnTo>
                  <a:lnTo>
                    <a:pt x="320190" y="339232"/>
                  </a:lnTo>
                  <a:lnTo>
                    <a:pt x="318562" y="364849"/>
                  </a:lnTo>
                  <a:lnTo>
                    <a:pt x="305478" y="399002"/>
                  </a:lnTo>
                  <a:lnTo>
                    <a:pt x="286784" y="425759"/>
                  </a:lnTo>
                  <a:lnTo>
                    <a:pt x="263940" y="438011"/>
                  </a:lnTo>
                  <a:lnTo>
                    <a:pt x="221313" y="448365"/>
                  </a:lnTo>
                  <a:lnTo>
                    <a:pt x="175928" y="448314"/>
                  </a:lnTo>
                  <a:lnTo>
                    <a:pt x="125436" y="440890"/>
                  </a:lnTo>
                  <a:lnTo>
                    <a:pt x="67151" y="427901"/>
                  </a:lnTo>
                  <a:lnTo>
                    <a:pt x="17292" y="41057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440639" y="2874279"/>
            <a:ext cx="1282386" cy="450420"/>
            <a:chOff x="4440639" y="2874279"/>
            <a:chExt cx="1282386" cy="450420"/>
          </a:xfrm>
        </p:grpSpPr>
        <p:sp>
          <p:nvSpPr>
            <p:cNvPr id="59" name="Freeform 58"/>
            <p:cNvSpPr/>
            <p:nvPr/>
          </p:nvSpPr>
          <p:spPr>
            <a:xfrm>
              <a:off x="4440639" y="2874279"/>
              <a:ext cx="297185" cy="434948"/>
            </a:xfrm>
            <a:custGeom>
              <a:avLst/>
              <a:gdLst/>
              <a:ahLst/>
              <a:cxnLst/>
              <a:rect l="0" t="0" r="0" b="0"/>
              <a:pathLst>
                <a:path w="297185" h="434948">
                  <a:moveTo>
                    <a:pt x="76086" y="0"/>
                  </a:moveTo>
                  <a:lnTo>
                    <a:pt x="64908" y="11179"/>
                  </a:lnTo>
                  <a:lnTo>
                    <a:pt x="41242" y="73218"/>
                  </a:lnTo>
                  <a:lnTo>
                    <a:pt x="39989" y="75718"/>
                  </a:lnTo>
                  <a:lnTo>
                    <a:pt x="41716" y="66018"/>
                  </a:lnTo>
                  <a:lnTo>
                    <a:pt x="54854" y="39838"/>
                  </a:lnTo>
                  <a:lnTo>
                    <a:pt x="70159" y="26285"/>
                  </a:lnTo>
                  <a:lnTo>
                    <a:pt x="108580" y="8052"/>
                  </a:lnTo>
                  <a:lnTo>
                    <a:pt x="132252" y="6699"/>
                  </a:lnTo>
                  <a:lnTo>
                    <a:pt x="156031" y="11166"/>
                  </a:lnTo>
                  <a:lnTo>
                    <a:pt x="174398" y="20951"/>
                  </a:lnTo>
                  <a:lnTo>
                    <a:pt x="187241" y="36218"/>
                  </a:lnTo>
                  <a:lnTo>
                    <a:pt x="214899" y="78773"/>
                  </a:lnTo>
                  <a:lnTo>
                    <a:pt x="222355" y="141511"/>
                  </a:lnTo>
                  <a:lnTo>
                    <a:pt x="223262" y="196756"/>
                  </a:lnTo>
                  <a:lnTo>
                    <a:pt x="220321" y="249609"/>
                  </a:lnTo>
                  <a:lnTo>
                    <a:pt x="205521" y="312157"/>
                  </a:lnTo>
                  <a:lnTo>
                    <a:pt x="188698" y="357239"/>
                  </a:lnTo>
                  <a:lnTo>
                    <a:pt x="175269" y="377532"/>
                  </a:lnTo>
                  <a:lnTo>
                    <a:pt x="127925" y="416972"/>
                  </a:lnTo>
                  <a:lnTo>
                    <a:pt x="91316" y="432903"/>
                  </a:lnTo>
                  <a:lnTo>
                    <a:pt x="67647" y="434947"/>
                  </a:lnTo>
                  <a:lnTo>
                    <a:pt x="45429" y="430786"/>
                  </a:lnTo>
                  <a:lnTo>
                    <a:pt x="23856" y="421138"/>
                  </a:lnTo>
                  <a:lnTo>
                    <a:pt x="8809" y="405931"/>
                  </a:lnTo>
                  <a:lnTo>
                    <a:pt x="3159" y="396963"/>
                  </a:lnTo>
                  <a:lnTo>
                    <a:pt x="0" y="377639"/>
                  </a:lnTo>
                  <a:lnTo>
                    <a:pt x="796" y="367573"/>
                  </a:lnTo>
                  <a:lnTo>
                    <a:pt x="4835" y="359693"/>
                  </a:lnTo>
                  <a:lnTo>
                    <a:pt x="18683" y="347817"/>
                  </a:lnTo>
                  <a:lnTo>
                    <a:pt x="57388" y="340143"/>
                  </a:lnTo>
                  <a:lnTo>
                    <a:pt x="100312" y="337870"/>
                  </a:lnTo>
                  <a:lnTo>
                    <a:pt x="125457" y="343577"/>
                  </a:lnTo>
                  <a:lnTo>
                    <a:pt x="182110" y="365649"/>
                  </a:lnTo>
                  <a:lnTo>
                    <a:pt x="234853" y="384140"/>
                  </a:lnTo>
                  <a:lnTo>
                    <a:pt x="260123" y="385978"/>
                  </a:lnTo>
                  <a:lnTo>
                    <a:pt x="29718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32580" y="293745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0529" y="57265"/>
                  </a:lnTo>
                  <a:lnTo>
                    <a:pt x="10529" y="106655"/>
                  </a:lnTo>
                  <a:lnTo>
                    <a:pt x="10529" y="155214"/>
                  </a:lnTo>
                  <a:lnTo>
                    <a:pt x="4939" y="207955"/>
                  </a:lnTo>
                  <a:lnTo>
                    <a:pt x="650" y="27120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37865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95792" y="2937450"/>
              <a:ext cx="259838" cy="336913"/>
            </a:xfrm>
            <a:custGeom>
              <a:avLst/>
              <a:gdLst/>
              <a:ahLst/>
              <a:cxnLst/>
              <a:rect l="0" t="0" r="0" b="0"/>
              <a:pathLst>
                <a:path w="259838" h="336913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92313" y="20479"/>
                  </a:lnTo>
                  <a:lnTo>
                    <a:pt x="147610" y="20943"/>
                  </a:lnTo>
                  <a:lnTo>
                    <a:pt x="203593" y="21035"/>
                  </a:lnTo>
                  <a:lnTo>
                    <a:pt x="245678" y="21051"/>
                  </a:lnTo>
                  <a:lnTo>
                    <a:pt x="253862" y="24563"/>
                  </a:lnTo>
                  <a:lnTo>
                    <a:pt x="258149" y="30413"/>
                  </a:lnTo>
                  <a:lnTo>
                    <a:pt x="259837" y="37823"/>
                  </a:lnTo>
                  <a:lnTo>
                    <a:pt x="258623" y="45103"/>
                  </a:lnTo>
                  <a:lnTo>
                    <a:pt x="228269" y="103333"/>
                  </a:lnTo>
                  <a:lnTo>
                    <a:pt x="208174" y="153253"/>
                  </a:lnTo>
                  <a:lnTo>
                    <a:pt x="182021" y="213156"/>
                  </a:lnTo>
                  <a:lnTo>
                    <a:pt x="158790" y="272695"/>
                  </a:lnTo>
                  <a:lnTo>
                    <a:pt x="140494" y="322737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43670" y="2958507"/>
              <a:ext cx="279355" cy="366192"/>
            </a:xfrm>
            <a:custGeom>
              <a:avLst/>
              <a:gdLst/>
              <a:ahLst/>
              <a:cxnLst/>
              <a:rect l="0" t="0" r="0" b="0"/>
              <a:pathLst>
                <a:path w="279355" h="366192">
                  <a:moveTo>
                    <a:pt x="220661" y="0"/>
                  </a:moveTo>
                  <a:lnTo>
                    <a:pt x="177969" y="3120"/>
                  </a:lnTo>
                  <a:lnTo>
                    <a:pt x="125141" y="9065"/>
                  </a:lnTo>
                  <a:lnTo>
                    <a:pt x="67955" y="11410"/>
                  </a:lnTo>
                  <a:lnTo>
                    <a:pt x="33865" y="20019"/>
                  </a:lnTo>
                  <a:lnTo>
                    <a:pt x="16368" y="30734"/>
                  </a:lnTo>
                  <a:lnTo>
                    <a:pt x="10766" y="39207"/>
                  </a:lnTo>
                  <a:lnTo>
                    <a:pt x="2882" y="73488"/>
                  </a:lnTo>
                  <a:lnTo>
                    <a:pt x="219" y="126994"/>
                  </a:lnTo>
                  <a:lnTo>
                    <a:pt x="0" y="140815"/>
                  </a:lnTo>
                  <a:lnTo>
                    <a:pt x="4533" y="148859"/>
                  </a:lnTo>
                  <a:lnTo>
                    <a:pt x="12235" y="153051"/>
                  </a:lnTo>
                  <a:lnTo>
                    <a:pt x="72591" y="157286"/>
                  </a:lnTo>
                  <a:lnTo>
                    <a:pt x="131448" y="160921"/>
                  </a:lnTo>
                  <a:lnTo>
                    <a:pt x="189589" y="175870"/>
                  </a:lnTo>
                  <a:lnTo>
                    <a:pt x="226533" y="187290"/>
                  </a:lnTo>
                  <a:lnTo>
                    <a:pt x="268719" y="218221"/>
                  </a:lnTo>
                  <a:lnTo>
                    <a:pt x="277115" y="238147"/>
                  </a:lnTo>
                  <a:lnTo>
                    <a:pt x="279354" y="250012"/>
                  </a:lnTo>
                  <a:lnTo>
                    <a:pt x="278507" y="260262"/>
                  </a:lnTo>
                  <a:lnTo>
                    <a:pt x="266137" y="287035"/>
                  </a:lnTo>
                  <a:lnTo>
                    <a:pt x="246484" y="315505"/>
                  </a:lnTo>
                  <a:lnTo>
                    <a:pt x="218954" y="338108"/>
                  </a:lnTo>
                  <a:lnTo>
                    <a:pt x="167794" y="360712"/>
                  </a:lnTo>
                  <a:lnTo>
                    <a:pt x="130778" y="366191"/>
                  </a:lnTo>
                  <a:lnTo>
                    <a:pt x="84754" y="359637"/>
                  </a:lnTo>
                  <a:lnTo>
                    <a:pt x="44986" y="350196"/>
                  </a:lnTo>
                  <a:lnTo>
                    <a:pt x="2062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974443" y="2074114"/>
            <a:ext cx="2342034" cy="505368"/>
            <a:chOff x="974443" y="2074114"/>
            <a:chExt cx="2342034" cy="505368"/>
          </a:xfrm>
        </p:grpSpPr>
        <p:sp>
          <p:nvSpPr>
            <p:cNvPr id="65" name="Freeform 64"/>
            <p:cNvSpPr/>
            <p:nvPr/>
          </p:nvSpPr>
          <p:spPr>
            <a:xfrm>
              <a:off x="974443" y="2164312"/>
              <a:ext cx="391523" cy="415170"/>
            </a:xfrm>
            <a:custGeom>
              <a:avLst/>
              <a:gdLst/>
              <a:ahLst/>
              <a:cxnLst/>
              <a:rect l="0" t="0" r="0" b="0"/>
              <a:pathLst>
                <a:path w="391523" h="415170">
                  <a:moveTo>
                    <a:pt x="67878" y="415169"/>
                  </a:moveTo>
                  <a:lnTo>
                    <a:pt x="56425" y="366239"/>
                  </a:lnTo>
                  <a:lnTo>
                    <a:pt x="49666" y="318393"/>
                  </a:lnTo>
                  <a:lnTo>
                    <a:pt x="41794" y="255413"/>
                  </a:lnTo>
                  <a:lnTo>
                    <a:pt x="37922" y="206527"/>
                  </a:lnTo>
                  <a:lnTo>
                    <a:pt x="28209" y="153248"/>
                  </a:lnTo>
                  <a:lnTo>
                    <a:pt x="15025" y="98876"/>
                  </a:lnTo>
                  <a:lnTo>
                    <a:pt x="0" y="37472"/>
                  </a:lnTo>
                  <a:lnTo>
                    <a:pt x="1835" y="15677"/>
                  </a:lnTo>
                  <a:lnTo>
                    <a:pt x="7471" y="8461"/>
                  </a:lnTo>
                  <a:lnTo>
                    <a:pt x="26213" y="444"/>
                  </a:lnTo>
                  <a:lnTo>
                    <a:pt x="47020" y="0"/>
                  </a:lnTo>
                  <a:lnTo>
                    <a:pt x="100659" y="12363"/>
                  </a:lnTo>
                  <a:lnTo>
                    <a:pt x="153035" y="25770"/>
                  </a:lnTo>
                  <a:lnTo>
                    <a:pt x="178255" y="33873"/>
                  </a:lnTo>
                  <a:lnTo>
                    <a:pt x="232296" y="64845"/>
                  </a:lnTo>
                  <a:lnTo>
                    <a:pt x="293561" y="97323"/>
                  </a:lnTo>
                  <a:lnTo>
                    <a:pt x="330826" y="133756"/>
                  </a:lnTo>
                  <a:lnTo>
                    <a:pt x="361930" y="184800"/>
                  </a:lnTo>
                  <a:lnTo>
                    <a:pt x="385015" y="239943"/>
                  </a:lnTo>
                  <a:lnTo>
                    <a:pt x="391522" y="287471"/>
                  </a:lnTo>
                  <a:lnTo>
                    <a:pt x="386805" y="315131"/>
                  </a:lnTo>
                  <a:lnTo>
                    <a:pt x="382271" y="327420"/>
                  </a:lnTo>
                  <a:lnTo>
                    <a:pt x="367875" y="344194"/>
                  </a:lnTo>
                  <a:lnTo>
                    <a:pt x="311454" y="375754"/>
                  </a:lnTo>
                  <a:lnTo>
                    <a:pt x="269640" y="388153"/>
                  </a:lnTo>
                  <a:lnTo>
                    <a:pt x="220726" y="392347"/>
                  </a:lnTo>
                  <a:lnTo>
                    <a:pt x="170358" y="393589"/>
                  </a:lnTo>
                  <a:lnTo>
                    <a:pt x="109992" y="394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78929" y="2432082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7540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84518" y="2316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16059" y="2352317"/>
              <a:ext cx="173917" cy="215255"/>
            </a:xfrm>
            <a:custGeom>
              <a:avLst/>
              <a:gdLst/>
              <a:ahLst/>
              <a:cxnLst/>
              <a:rect l="0" t="0" r="0" b="0"/>
              <a:pathLst>
                <a:path w="173917" h="215255">
                  <a:moveTo>
                    <a:pt x="131671" y="6066"/>
                  </a:moveTo>
                  <a:lnTo>
                    <a:pt x="99219" y="0"/>
                  </a:lnTo>
                  <a:lnTo>
                    <a:pt x="67074" y="6089"/>
                  </a:lnTo>
                  <a:lnTo>
                    <a:pt x="21122" y="28514"/>
                  </a:lnTo>
                  <a:lnTo>
                    <a:pt x="12348" y="35069"/>
                  </a:lnTo>
                  <a:lnTo>
                    <a:pt x="6499" y="44119"/>
                  </a:lnTo>
                  <a:lnTo>
                    <a:pt x="0" y="66652"/>
                  </a:lnTo>
                  <a:lnTo>
                    <a:pt x="1776" y="75703"/>
                  </a:lnTo>
                  <a:lnTo>
                    <a:pt x="6470" y="82906"/>
                  </a:lnTo>
                  <a:lnTo>
                    <a:pt x="21044" y="94029"/>
                  </a:lnTo>
                  <a:lnTo>
                    <a:pt x="39220" y="102873"/>
                  </a:lnTo>
                  <a:lnTo>
                    <a:pt x="98194" y="113354"/>
                  </a:lnTo>
                  <a:lnTo>
                    <a:pt x="141826" y="125785"/>
                  </a:lnTo>
                  <a:lnTo>
                    <a:pt x="159971" y="138823"/>
                  </a:lnTo>
                  <a:lnTo>
                    <a:pt x="168085" y="147213"/>
                  </a:lnTo>
                  <a:lnTo>
                    <a:pt x="172325" y="156316"/>
                  </a:lnTo>
                  <a:lnTo>
                    <a:pt x="173916" y="175789"/>
                  </a:lnTo>
                  <a:lnTo>
                    <a:pt x="170363" y="184725"/>
                  </a:lnTo>
                  <a:lnTo>
                    <a:pt x="157056" y="200894"/>
                  </a:lnTo>
                  <a:lnTo>
                    <a:pt x="136324" y="209639"/>
                  </a:lnTo>
                  <a:lnTo>
                    <a:pt x="79298" y="215254"/>
                  </a:lnTo>
                  <a:lnTo>
                    <a:pt x="26386" y="206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03280" y="2376667"/>
              <a:ext cx="128721" cy="157143"/>
            </a:xfrm>
            <a:custGeom>
              <a:avLst/>
              <a:gdLst/>
              <a:ahLst/>
              <a:cxnLst/>
              <a:rect l="0" t="0" r="0" b="0"/>
              <a:pathLst>
                <a:path w="128721" h="157143">
                  <a:moveTo>
                    <a:pt x="97134" y="13302"/>
                  </a:moveTo>
                  <a:lnTo>
                    <a:pt x="85956" y="2123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7" y="13355"/>
                  </a:lnTo>
                  <a:lnTo>
                    <a:pt x="8831" y="31653"/>
                  </a:lnTo>
                  <a:lnTo>
                    <a:pt x="3170" y="43083"/>
                  </a:lnTo>
                  <a:lnTo>
                    <a:pt x="0" y="71381"/>
                  </a:lnTo>
                  <a:lnTo>
                    <a:pt x="3661" y="101116"/>
                  </a:lnTo>
                  <a:lnTo>
                    <a:pt x="13086" y="126030"/>
                  </a:lnTo>
                  <a:lnTo>
                    <a:pt x="31314" y="142562"/>
                  </a:lnTo>
                  <a:lnTo>
                    <a:pt x="55012" y="152639"/>
                  </a:lnTo>
                  <a:lnTo>
                    <a:pt x="92322" y="157142"/>
                  </a:lnTo>
                  <a:lnTo>
                    <a:pt x="128720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10007" y="2389969"/>
              <a:ext cx="140222" cy="128629"/>
            </a:xfrm>
            <a:custGeom>
              <a:avLst/>
              <a:gdLst/>
              <a:ahLst/>
              <a:cxnLst/>
              <a:rect l="0" t="0" r="0" b="0"/>
              <a:pathLst>
                <a:path w="140222" h="128629">
                  <a:moveTo>
                    <a:pt x="79920" y="0"/>
                  </a:moveTo>
                  <a:lnTo>
                    <a:pt x="57563" y="0"/>
                  </a:lnTo>
                  <a:lnTo>
                    <a:pt x="40348" y="6239"/>
                  </a:lnTo>
                  <a:lnTo>
                    <a:pt x="24898" y="17980"/>
                  </a:lnTo>
                  <a:lnTo>
                    <a:pt x="10232" y="34897"/>
                  </a:lnTo>
                  <a:lnTo>
                    <a:pt x="2154" y="57234"/>
                  </a:lnTo>
                  <a:lnTo>
                    <a:pt x="0" y="69741"/>
                  </a:lnTo>
                  <a:lnTo>
                    <a:pt x="3846" y="92997"/>
                  </a:lnTo>
                  <a:lnTo>
                    <a:pt x="8147" y="104112"/>
                  </a:lnTo>
                  <a:lnTo>
                    <a:pt x="22285" y="119581"/>
                  </a:lnTo>
                  <a:lnTo>
                    <a:pt x="30968" y="125344"/>
                  </a:lnTo>
                  <a:lnTo>
                    <a:pt x="49975" y="128628"/>
                  </a:lnTo>
                  <a:lnTo>
                    <a:pt x="90773" y="121204"/>
                  </a:lnTo>
                  <a:lnTo>
                    <a:pt x="116541" y="106232"/>
                  </a:lnTo>
                  <a:lnTo>
                    <a:pt x="128561" y="90498"/>
                  </a:lnTo>
                  <a:lnTo>
                    <a:pt x="136633" y="70637"/>
                  </a:lnTo>
                  <a:lnTo>
                    <a:pt x="140221" y="46212"/>
                  </a:lnTo>
                  <a:lnTo>
                    <a:pt x="135576" y="25998"/>
                  </a:lnTo>
                  <a:lnTo>
                    <a:pt x="1220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05741" y="2389969"/>
              <a:ext cx="157928" cy="142521"/>
            </a:xfrm>
            <a:custGeom>
              <a:avLst/>
              <a:gdLst/>
              <a:ahLst/>
              <a:cxnLst/>
              <a:rect l="0" t="0" r="0" b="0"/>
              <a:pathLst>
                <a:path w="157928" h="142521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33669" y="92997"/>
                  </a:lnTo>
                  <a:lnTo>
                    <a:pt x="40700" y="113861"/>
                  </a:lnTo>
                  <a:lnTo>
                    <a:pt x="51624" y="130933"/>
                  </a:lnTo>
                  <a:lnTo>
                    <a:pt x="60152" y="136422"/>
                  </a:lnTo>
                  <a:lnTo>
                    <a:pt x="82106" y="142520"/>
                  </a:lnTo>
                  <a:lnTo>
                    <a:pt x="92172" y="141806"/>
                  </a:lnTo>
                  <a:lnTo>
                    <a:pt x="109595" y="134774"/>
                  </a:lnTo>
                  <a:lnTo>
                    <a:pt x="132558" y="112073"/>
                  </a:lnTo>
                  <a:lnTo>
                    <a:pt x="151703" y="68064"/>
                  </a:lnTo>
                  <a:lnTo>
                    <a:pt x="157927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74197" y="2390033"/>
              <a:ext cx="189513" cy="140374"/>
            </a:xfrm>
            <a:custGeom>
              <a:avLst/>
              <a:gdLst/>
              <a:ahLst/>
              <a:cxnLst/>
              <a:rect l="0" t="0" r="0" b="0"/>
              <a:pathLst>
                <a:path w="189513" h="140374">
                  <a:moveTo>
                    <a:pt x="0" y="10464"/>
                  </a:moveTo>
                  <a:lnTo>
                    <a:pt x="15640" y="28445"/>
                  </a:lnTo>
                  <a:lnTo>
                    <a:pt x="38437" y="84818"/>
                  </a:lnTo>
                  <a:lnTo>
                    <a:pt x="57307" y="140373"/>
                  </a:lnTo>
                  <a:lnTo>
                    <a:pt x="44684" y="86813"/>
                  </a:lnTo>
                  <a:lnTo>
                    <a:pt x="45995" y="45954"/>
                  </a:lnTo>
                  <a:lnTo>
                    <a:pt x="52027" y="23898"/>
                  </a:lnTo>
                  <a:lnTo>
                    <a:pt x="62507" y="6296"/>
                  </a:lnTo>
                  <a:lnTo>
                    <a:pt x="69747" y="1836"/>
                  </a:lnTo>
                  <a:lnTo>
                    <a:pt x="87150" y="0"/>
                  </a:lnTo>
                  <a:lnTo>
                    <a:pt x="116679" y="11133"/>
                  </a:lnTo>
                  <a:lnTo>
                    <a:pt x="142066" y="34839"/>
                  </a:lnTo>
                  <a:lnTo>
                    <a:pt x="175624" y="84601"/>
                  </a:lnTo>
                  <a:lnTo>
                    <a:pt x="185398" y="112759"/>
                  </a:lnTo>
                  <a:lnTo>
                    <a:pt x="189512" y="136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16352" y="2074114"/>
              <a:ext cx="84229" cy="494840"/>
            </a:xfrm>
            <a:custGeom>
              <a:avLst/>
              <a:gdLst/>
              <a:ahLst/>
              <a:cxnLst/>
              <a:rect l="0" t="0" r="0" b="0"/>
              <a:pathLst>
                <a:path w="84229" h="494840">
                  <a:moveTo>
                    <a:pt x="0" y="0"/>
                  </a:moveTo>
                  <a:lnTo>
                    <a:pt x="5589" y="62092"/>
                  </a:lnTo>
                  <a:lnTo>
                    <a:pt x="10723" y="113477"/>
                  </a:lnTo>
                  <a:lnTo>
                    <a:pt x="18645" y="159445"/>
                  </a:lnTo>
                  <a:lnTo>
                    <a:pt x="25054" y="205005"/>
                  </a:lnTo>
                  <a:lnTo>
                    <a:pt x="35239" y="255324"/>
                  </a:lnTo>
                  <a:lnTo>
                    <a:pt x="49161" y="314513"/>
                  </a:lnTo>
                  <a:lnTo>
                    <a:pt x="59670" y="370049"/>
                  </a:lnTo>
                  <a:lnTo>
                    <a:pt x="70192" y="422899"/>
                  </a:lnTo>
                  <a:lnTo>
                    <a:pt x="81109" y="473913"/>
                  </a:lnTo>
                  <a:lnTo>
                    <a:pt x="84228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63709" y="2305741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4" y="5589"/>
                  </a:lnTo>
                  <a:lnTo>
                    <a:pt x="153715" y="16788"/>
                  </a:lnTo>
                  <a:lnTo>
                    <a:pt x="95311" y="20213"/>
                  </a:lnTo>
                  <a:lnTo>
                    <a:pt x="38715" y="20890"/>
                  </a:lnTo>
                  <a:lnTo>
                    <a:pt x="19936" y="24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8549" y="2239797"/>
              <a:ext cx="115814" cy="13302"/>
            </a:xfrm>
            <a:custGeom>
              <a:avLst/>
              <a:gdLst/>
              <a:ahLst/>
              <a:cxnLst/>
              <a:rect l="0" t="0" r="0" b="0"/>
              <a:pathLst>
                <a:path w="115814" h="13302">
                  <a:moveTo>
                    <a:pt x="115813" y="13301"/>
                  </a:moveTo>
                  <a:lnTo>
                    <a:pt x="104635" y="2123"/>
                  </a:lnTo>
                  <a:lnTo>
                    <a:pt x="96663" y="0"/>
                  </a:lnTo>
                  <a:lnTo>
                    <a:pt x="37007" y="2176"/>
                  </a:lnTo>
                  <a:lnTo>
                    <a:pt x="19177" y="5627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79606" y="234785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4778" y="5590"/>
                  </a:lnTo>
                  <a:lnTo>
                    <a:pt x="1910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042943" y="2705823"/>
            <a:ext cx="356368" cy="431670"/>
            <a:chOff x="4042943" y="2705823"/>
            <a:chExt cx="356368" cy="431670"/>
          </a:xfrm>
        </p:grpSpPr>
        <p:sp>
          <p:nvSpPr>
            <p:cNvPr id="78" name="Freeform 77"/>
            <p:cNvSpPr/>
            <p:nvPr/>
          </p:nvSpPr>
          <p:spPr>
            <a:xfrm>
              <a:off x="4042943" y="30111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3"/>
                  </a:lnTo>
                  <a:lnTo>
                    <a:pt x="52908" y="10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64000" y="3126963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09839" y="1464"/>
                  </a:lnTo>
                  <a:lnTo>
                    <a:pt x="5566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10688" y="2751637"/>
              <a:ext cx="188623" cy="193219"/>
            </a:xfrm>
            <a:custGeom>
              <a:avLst/>
              <a:gdLst/>
              <a:ahLst/>
              <a:cxnLst/>
              <a:rect l="0" t="0" r="0" b="0"/>
              <a:pathLst>
                <a:path w="188623" h="193219">
                  <a:moveTo>
                    <a:pt x="148110" y="38414"/>
                  </a:moveTo>
                  <a:lnTo>
                    <a:pt x="113212" y="9106"/>
                  </a:lnTo>
                  <a:lnTo>
                    <a:pt x="90876" y="1992"/>
                  </a:lnTo>
                  <a:lnTo>
                    <a:pt x="66520" y="0"/>
                  </a:lnTo>
                  <a:lnTo>
                    <a:pt x="43997" y="3014"/>
                  </a:lnTo>
                  <a:lnTo>
                    <a:pt x="25408" y="11373"/>
                  </a:lnTo>
                  <a:lnTo>
                    <a:pt x="17176" y="16877"/>
                  </a:lnTo>
                  <a:lnTo>
                    <a:pt x="4909" y="32352"/>
                  </a:lnTo>
                  <a:lnTo>
                    <a:pt x="0" y="41392"/>
                  </a:lnTo>
                  <a:lnTo>
                    <a:pt x="237" y="48588"/>
                  </a:lnTo>
                  <a:lnTo>
                    <a:pt x="3904" y="54556"/>
                  </a:lnTo>
                  <a:lnTo>
                    <a:pt x="17338" y="64306"/>
                  </a:lnTo>
                  <a:lnTo>
                    <a:pt x="45801" y="75202"/>
                  </a:lnTo>
                  <a:lnTo>
                    <a:pt x="104770" y="85416"/>
                  </a:lnTo>
                  <a:lnTo>
                    <a:pt x="146698" y="106754"/>
                  </a:lnTo>
                  <a:lnTo>
                    <a:pt x="186066" y="140408"/>
                  </a:lnTo>
                  <a:lnTo>
                    <a:pt x="188622" y="148524"/>
                  </a:lnTo>
                  <a:lnTo>
                    <a:pt x="185222" y="166901"/>
                  </a:lnTo>
                  <a:lnTo>
                    <a:pt x="179870" y="174375"/>
                  </a:lnTo>
                  <a:lnTo>
                    <a:pt x="164565" y="185799"/>
                  </a:lnTo>
                  <a:lnTo>
                    <a:pt x="130629" y="193218"/>
                  </a:lnTo>
                  <a:lnTo>
                    <a:pt x="107585" y="188714"/>
                  </a:lnTo>
                  <a:lnTo>
                    <a:pt x="53353" y="16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06589" y="2705823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22" y="152503"/>
                  </a:lnTo>
                  <a:lnTo>
                    <a:pt x="7917" y="198971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45640" y="3949393"/>
            <a:ext cx="2502547" cy="493263"/>
            <a:chOff x="1445640" y="3949393"/>
            <a:chExt cx="2502547" cy="493263"/>
          </a:xfrm>
        </p:grpSpPr>
        <p:sp>
          <p:nvSpPr>
            <p:cNvPr id="83" name="Freeform 82"/>
            <p:cNvSpPr/>
            <p:nvPr/>
          </p:nvSpPr>
          <p:spPr>
            <a:xfrm>
              <a:off x="1445640" y="3949393"/>
              <a:ext cx="390115" cy="493263"/>
            </a:xfrm>
            <a:custGeom>
              <a:avLst/>
              <a:gdLst/>
              <a:ahLst/>
              <a:cxnLst/>
              <a:rect l="0" t="0" r="0" b="0"/>
              <a:pathLst>
                <a:path w="390115" h="493263">
                  <a:moveTo>
                    <a:pt x="259976" y="61964"/>
                  </a:moveTo>
                  <a:lnTo>
                    <a:pt x="241995" y="37918"/>
                  </a:lnTo>
                  <a:lnTo>
                    <a:pt x="215654" y="17665"/>
                  </a:lnTo>
                  <a:lnTo>
                    <a:pt x="184453" y="4905"/>
                  </a:lnTo>
                  <a:lnTo>
                    <a:pt x="129461" y="0"/>
                  </a:lnTo>
                  <a:lnTo>
                    <a:pt x="73798" y="4621"/>
                  </a:lnTo>
                  <a:lnTo>
                    <a:pt x="54008" y="13472"/>
                  </a:lnTo>
                  <a:lnTo>
                    <a:pt x="45455" y="19107"/>
                  </a:lnTo>
                  <a:lnTo>
                    <a:pt x="32832" y="34728"/>
                  </a:lnTo>
                  <a:lnTo>
                    <a:pt x="11392" y="90829"/>
                  </a:lnTo>
                  <a:lnTo>
                    <a:pt x="0" y="138246"/>
                  </a:lnTo>
                  <a:lnTo>
                    <a:pt x="842" y="175423"/>
                  </a:lnTo>
                  <a:lnTo>
                    <a:pt x="2992" y="186737"/>
                  </a:lnTo>
                  <a:lnTo>
                    <a:pt x="7935" y="195448"/>
                  </a:lnTo>
                  <a:lnTo>
                    <a:pt x="22786" y="208248"/>
                  </a:lnTo>
                  <a:lnTo>
                    <a:pt x="44204" y="214717"/>
                  </a:lnTo>
                  <a:lnTo>
                    <a:pt x="69321" y="216422"/>
                  </a:lnTo>
                  <a:lnTo>
                    <a:pt x="123573" y="211104"/>
                  </a:lnTo>
                  <a:lnTo>
                    <a:pt x="184939" y="209707"/>
                  </a:lnTo>
                  <a:lnTo>
                    <a:pt x="243811" y="217836"/>
                  </a:lnTo>
                  <a:lnTo>
                    <a:pt x="290448" y="233827"/>
                  </a:lnTo>
                  <a:lnTo>
                    <a:pt x="346302" y="272833"/>
                  </a:lnTo>
                  <a:lnTo>
                    <a:pt x="363854" y="287875"/>
                  </a:lnTo>
                  <a:lnTo>
                    <a:pt x="384654" y="326127"/>
                  </a:lnTo>
                  <a:lnTo>
                    <a:pt x="388718" y="336339"/>
                  </a:lnTo>
                  <a:lnTo>
                    <a:pt x="390114" y="360163"/>
                  </a:lnTo>
                  <a:lnTo>
                    <a:pt x="381479" y="407997"/>
                  </a:lnTo>
                  <a:lnTo>
                    <a:pt x="368959" y="426716"/>
                  </a:lnTo>
                  <a:lnTo>
                    <a:pt x="312019" y="472247"/>
                  </a:lnTo>
                  <a:lnTo>
                    <a:pt x="290125" y="484128"/>
                  </a:lnTo>
                  <a:lnTo>
                    <a:pt x="237942" y="491755"/>
                  </a:lnTo>
                  <a:lnTo>
                    <a:pt x="182574" y="493262"/>
                  </a:lnTo>
                  <a:lnTo>
                    <a:pt x="127747" y="483984"/>
                  </a:lnTo>
                  <a:lnTo>
                    <a:pt x="94065" y="467247"/>
                  </a:lnTo>
                  <a:lnTo>
                    <a:pt x="59935" y="440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70956" y="4198862"/>
              <a:ext cx="234744" cy="206331"/>
            </a:xfrm>
            <a:custGeom>
              <a:avLst/>
              <a:gdLst/>
              <a:ahLst/>
              <a:cxnLst/>
              <a:rect l="0" t="0" r="0" b="0"/>
              <a:pathLst>
                <a:path w="234744" h="206331">
                  <a:moveTo>
                    <a:pt x="150515" y="117822"/>
                  </a:moveTo>
                  <a:lnTo>
                    <a:pt x="150515" y="95465"/>
                  </a:lnTo>
                  <a:lnTo>
                    <a:pt x="139337" y="64794"/>
                  </a:lnTo>
                  <a:lnTo>
                    <a:pt x="101017" y="16629"/>
                  </a:lnTo>
                  <a:lnTo>
                    <a:pt x="74628" y="751"/>
                  </a:lnTo>
                  <a:lnTo>
                    <a:pt x="64829" y="0"/>
                  </a:lnTo>
                  <a:lnTo>
                    <a:pt x="44582" y="5405"/>
                  </a:lnTo>
                  <a:lnTo>
                    <a:pt x="27005" y="18726"/>
                  </a:lnTo>
                  <a:lnTo>
                    <a:pt x="12563" y="37514"/>
                  </a:lnTo>
                  <a:lnTo>
                    <a:pt x="2246" y="61462"/>
                  </a:lnTo>
                  <a:lnTo>
                    <a:pt x="0" y="84584"/>
                  </a:lnTo>
                  <a:lnTo>
                    <a:pt x="11111" y="138661"/>
                  </a:lnTo>
                  <a:lnTo>
                    <a:pt x="33400" y="191492"/>
                  </a:lnTo>
                  <a:lnTo>
                    <a:pt x="42023" y="198521"/>
                  </a:lnTo>
                  <a:lnTo>
                    <a:pt x="64082" y="206330"/>
                  </a:lnTo>
                  <a:lnTo>
                    <a:pt x="74176" y="206073"/>
                  </a:lnTo>
                  <a:lnTo>
                    <a:pt x="91630" y="199548"/>
                  </a:lnTo>
                  <a:lnTo>
                    <a:pt x="104067" y="185730"/>
                  </a:lnTo>
                  <a:lnTo>
                    <a:pt x="141779" y="126548"/>
                  </a:lnTo>
                  <a:lnTo>
                    <a:pt x="154855" y="92899"/>
                  </a:lnTo>
                  <a:lnTo>
                    <a:pt x="153224" y="98556"/>
                  </a:lnTo>
                  <a:lnTo>
                    <a:pt x="156907" y="121472"/>
                  </a:lnTo>
                  <a:lnTo>
                    <a:pt x="170996" y="144899"/>
                  </a:lnTo>
                  <a:lnTo>
                    <a:pt x="186524" y="156372"/>
                  </a:lnTo>
                  <a:lnTo>
                    <a:pt x="211877" y="166289"/>
                  </a:lnTo>
                  <a:lnTo>
                    <a:pt x="234743" y="170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6756" y="3958715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54144"/>
                  </a:lnTo>
                  <a:lnTo>
                    <a:pt x="8406" y="116964"/>
                  </a:lnTo>
                  <a:lnTo>
                    <a:pt x="21331" y="174359"/>
                  </a:lnTo>
                  <a:lnTo>
                    <a:pt x="35149" y="231363"/>
                  </a:lnTo>
                  <a:lnTo>
                    <a:pt x="41908" y="291713"/>
                  </a:lnTo>
                  <a:lnTo>
                    <a:pt x="50176" y="346267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63626" y="4125078"/>
              <a:ext cx="200043" cy="184405"/>
            </a:xfrm>
            <a:custGeom>
              <a:avLst/>
              <a:gdLst/>
              <a:ahLst/>
              <a:cxnLst/>
              <a:rect l="0" t="0" r="0" b="0"/>
              <a:pathLst>
                <a:path w="200043" h="184405">
                  <a:moveTo>
                    <a:pt x="0" y="96849"/>
                  </a:moveTo>
                  <a:lnTo>
                    <a:pt x="58617" y="87784"/>
                  </a:lnTo>
                  <a:lnTo>
                    <a:pt x="93408" y="75576"/>
                  </a:lnTo>
                  <a:lnTo>
                    <a:pt x="108975" y="60488"/>
                  </a:lnTo>
                  <a:lnTo>
                    <a:pt x="114764" y="51551"/>
                  </a:lnTo>
                  <a:lnTo>
                    <a:pt x="118077" y="32263"/>
                  </a:lnTo>
                  <a:lnTo>
                    <a:pt x="117323" y="22206"/>
                  </a:lnTo>
                  <a:lnTo>
                    <a:pt x="113310" y="14332"/>
                  </a:lnTo>
                  <a:lnTo>
                    <a:pt x="99493" y="2463"/>
                  </a:lnTo>
                  <a:lnTo>
                    <a:pt x="90895" y="0"/>
                  </a:lnTo>
                  <a:lnTo>
                    <a:pt x="71984" y="383"/>
                  </a:lnTo>
                  <a:lnTo>
                    <a:pt x="55000" y="7572"/>
                  </a:lnTo>
                  <a:lnTo>
                    <a:pt x="25033" y="31251"/>
                  </a:lnTo>
                  <a:lnTo>
                    <a:pt x="9237" y="57136"/>
                  </a:lnTo>
                  <a:lnTo>
                    <a:pt x="2737" y="92621"/>
                  </a:lnTo>
                  <a:lnTo>
                    <a:pt x="7456" y="112907"/>
                  </a:lnTo>
                  <a:lnTo>
                    <a:pt x="29549" y="144995"/>
                  </a:lnTo>
                  <a:lnTo>
                    <a:pt x="64849" y="172693"/>
                  </a:lnTo>
                  <a:lnTo>
                    <a:pt x="84974" y="182420"/>
                  </a:lnTo>
                  <a:lnTo>
                    <a:pt x="105617" y="184404"/>
                  </a:lnTo>
                  <a:lnTo>
                    <a:pt x="164038" y="174280"/>
                  </a:lnTo>
                  <a:lnTo>
                    <a:pt x="200042" y="170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71077" y="3977229"/>
              <a:ext cx="190504" cy="361426"/>
            </a:xfrm>
            <a:custGeom>
              <a:avLst/>
              <a:gdLst/>
              <a:ahLst/>
              <a:cxnLst/>
              <a:rect l="0" t="0" r="0" b="0"/>
              <a:pathLst>
                <a:path w="190504" h="361426">
                  <a:moveTo>
                    <a:pt x="29503" y="149942"/>
                  </a:moveTo>
                  <a:lnTo>
                    <a:pt x="47461" y="206156"/>
                  </a:lnTo>
                  <a:lnTo>
                    <a:pt x="61170" y="264727"/>
                  </a:lnTo>
                  <a:lnTo>
                    <a:pt x="75142" y="321704"/>
                  </a:lnTo>
                  <a:lnTo>
                    <a:pt x="86828" y="361425"/>
                  </a:lnTo>
                  <a:lnTo>
                    <a:pt x="77404" y="326505"/>
                  </a:lnTo>
                  <a:lnTo>
                    <a:pt x="52593" y="264512"/>
                  </a:lnTo>
                  <a:lnTo>
                    <a:pt x="36923" y="209358"/>
                  </a:lnTo>
                  <a:lnTo>
                    <a:pt x="19027" y="150834"/>
                  </a:lnTo>
                  <a:lnTo>
                    <a:pt x="2604" y="89011"/>
                  </a:lnTo>
                  <a:lnTo>
                    <a:pt x="0" y="61640"/>
                  </a:lnTo>
                  <a:lnTo>
                    <a:pt x="5082" y="40117"/>
                  </a:lnTo>
                  <a:lnTo>
                    <a:pt x="9713" y="31101"/>
                  </a:lnTo>
                  <a:lnTo>
                    <a:pt x="27336" y="17965"/>
                  </a:lnTo>
                  <a:lnTo>
                    <a:pt x="76778" y="0"/>
                  </a:lnTo>
                  <a:lnTo>
                    <a:pt x="100817" y="1802"/>
                  </a:lnTo>
                  <a:lnTo>
                    <a:pt x="144845" y="16434"/>
                  </a:lnTo>
                  <a:lnTo>
                    <a:pt x="163045" y="29774"/>
                  </a:lnTo>
                  <a:lnTo>
                    <a:pt x="177762" y="47401"/>
                  </a:lnTo>
                  <a:lnTo>
                    <a:pt x="188203" y="66933"/>
                  </a:lnTo>
                  <a:lnTo>
                    <a:pt x="190503" y="90432"/>
                  </a:lnTo>
                  <a:lnTo>
                    <a:pt x="186457" y="114134"/>
                  </a:lnTo>
                  <a:lnTo>
                    <a:pt x="176859" y="132468"/>
                  </a:lnTo>
                  <a:lnTo>
                    <a:pt x="152713" y="155943"/>
                  </a:lnTo>
                  <a:lnTo>
                    <a:pt x="92674" y="192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00621" y="4127171"/>
              <a:ext cx="115815" cy="182859"/>
            </a:xfrm>
            <a:custGeom>
              <a:avLst/>
              <a:gdLst/>
              <a:ahLst/>
              <a:cxnLst/>
              <a:rect l="0" t="0" r="0" b="0"/>
              <a:pathLst>
                <a:path w="115815" h="182859">
                  <a:moveTo>
                    <a:pt x="0" y="105284"/>
                  </a:moveTo>
                  <a:lnTo>
                    <a:pt x="25194" y="159160"/>
                  </a:lnTo>
                  <a:lnTo>
                    <a:pt x="35411" y="182858"/>
                  </a:lnTo>
                  <a:lnTo>
                    <a:pt x="20460" y="126915"/>
                  </a:lnTo>
                  <a:lnTo>
                    <a:pt x="4601" y="72605"/>
                  </a:lnTo>
                  <a:lnTo>
                    <a:pt x="2045" y="47086"/>
                  </a:lnTo>
                  <a:lnTo>
                    <a:pt x="4873" y="36070"/>
                  </a:lnTo>
                  <a:lnTo>
                    <a:pt x="17374" y="17591"/>
                  </a:lnTo>
                  <a:lnTo>
                    <a:pt x="37748" y="7818"/>
                  </a:lnTo>
                  <a:lnTo>
                    <a:pt x="97908" y="102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11191" y="419034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1"/>
                  </a:lnTo>
                  <a:lnTo>
                    <a:pt x="16789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21720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19201" y="4134926"/>
              <a:ext cx="123618" cy="178848"/>
            </a:xfrm>
            <a:custGeom>
              <a:avLst/>
              <a:gdLst/>
              <a:ahLst/>
              <a:cxnLst/>
              <a:rect l="0" t="0" r="0" b="0"/>
              <a:pathLst>
                <a:path w="123618" h="178848">
                  <a:moveTo>
                    <a:pt x="102560" y="13302"/>
                  </a:moveTo>
                  <a:lnTo>
                    <a:pt x="91382" y="2123"/>
                  </a:lnTo>
                  <a:lnTo>
                    <a:pt x="84579" y="0"/>
                  </a:lnTo>
                  <a:lnTo>
                    <a:pt x="67663" y="761"/>
                  </a:lnTo>
                  <a:lnTo>
                    <a:pt x="51565" y="8118"/>
                  </a:lnTo>
                  <a:lnTo>
                    <a:pt x="22167" y="31905"/>
                  </a:lnTo>
                  <a:lnTo>
                    <a:pt x="6470" y="57808"/>
                  </a:lnTo>
                  <a:lnTo>
                    <a:pt x="0" y="93300"/>
                  </a:lnTo>
                  <a:lnTo>
                    <a:pt x="3672" y="127862"/>
                  </a:lnTo>
                  <a:lnTo>
                    <a:pt x="12206" y="146496"/>
                  </a:lnTo>
                  <a:lnTo>
                    <a:pt x="17758" y="154740"/>
                  </a:lnTo>
                  <a:lnTo>
                    <a:pt x="33285" y="167020"/>
                  </a:lnTo>
                  <a:lnTo>
                    <a:pt x="53054" y="175208"/>
                  </a:lnTo>
                  <a:lnTo>
                    <a:pt x="77438" y="178847"/>
                  </a:lnTo>
                  <a:lnTo>
                    <a:pt x="97634" y="174225"/>
                  </a:lnTo>
                  <a:lnTo>
                    <a:pt x="123617" y="160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87711" y="4123966"/>
              <a:ext cx="165678" cy="224304"/>
            </a:xfrm>
            <a:custGeom>
              <a:avLst/>
              <a:gdLst/>
              <a:ahLst/>
              <a:cxnLst/>
              <a:rect l="0" t="0" r="0" b="0"/>
              <a:pathLst>
                <a:path w="165678" h="224304">
                  <a:moveTo>
                    <a:pt x="7750" y="76904"/>
                  </a:moveTo>
                  <a:lnTo>
                    <a:pt x="45228" y="85237"/>
                  </a:lnTo>
                  <a:lnTo>
                    <a:pt x="80075" y="83663"/>
                  </a:lnTo>
                  <a:lnTo>
                    <a:pt x="100726" y="77569"/>
                  </a:lnTo>
                  <a:lnTo>
                    <a:pt x="117703" y="67061"/>
                  </a:lnTo>
                  <a:lnTo>
                    <a:pt x="129927" y="51472"/>
                  </a:lnTo>
                  <a:lnTo>
                    <a:pt x="134825" y="42402"/>
                  </a:lnTo>
                  <a:lnTo>
                    <a:pt x="135750" y="34016"/>
                  </a:lnTo>
                  <a:lnTo>
                    <a:pt x="130540" y="18458"/>
                  </a:lnTo>
                  <a:lnTo>
                    <a:pt x="117305" y="6865"/>
                  </a:lnTo>
                  <a:lnTo>
                    <a:pt x="108863" y="2135"/>
                  </a:lnTo>
                  <a:lnTo>
                    <a:pt x="87004" y="0"/>
                  </a:lnTo>
                  <a:lnTo>
                    <a:pt x="64031" y="4120"/>
                  </a:lnTo>
                  <a:lnTo>
                    <a:pt x="46022" y="13750"/>
                  </a:lnTo>
                  <a:lnTo>
                    <a:pt x="22729" y="37914"/>
                  </a:lnTo>
                  <a:lnTo>
                    <a:pt x="6599" y="67301"/>
                  </a:lnTo>
                  <a:lnTo>
                    <a:pt x="0" y="103825"/>
                  </a:lnTo>
                  <a:lnTo>
                    <a:pt x="3634" y="138693"/>
                  </a:lnTo>
                  <a:lnTo>
                    <a:pt x="12160" y="157399"/>
                  </a:lnTo>
                  <a:lnTo>
                    <a:pt x="57141" y="210046"/>
                  </a:lnTo>
                  <a:lnTo>
                    <a:pt x="77275" y="217967"/>
                  </a:lnTo>
                  <a:lnTo>
                    <a:pt x="138438" y="223469"/>
                  </a:lnTo>
                  <a:lnTo>
                    <a:pt x="165677" y="224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32373" y="421139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42901" y="430615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358798" y="3979772"/>
            <a:ext cx="1094964" cy="431669"/>
            <a:chOff x="4358798" y="3979772"/>
            <a:chExt cx="1094964" cy="431669"/>
          </a:xfrm>
        </p:grpSpPr>
        <p:sp>
          <p:nvSpPr>
            <p:cNvPr id="96" name="Freeform 95"/>
            <p:cNvSpPr/>
            <p:nvPr/>
          </p:nvSpPr>
          <p:spPr>
            <a:xfrm>
              <a:off x="4358798" y="399030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41646"/>
                  </a:lnTo>
                  <a:lnTo>
                    <a:pt x="10095" y="292178"/>
                  </a:lnTo>
                  <a:lnTo>
                    <a:pt x="11613" y="352079"/>
                  </a:lnTo>
                  <a:lnTo>
                    <a:pt x="18845" y="39580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38799" y="3979772"/>
              <a:ext cx="30611" cy="431669"/>
            </a:xfrm>
            <a:custGeom>
              <a:avLst/>
              <a:gdLst/>
              <a:ahLst/>
              <a:cxnLst/>
              <a:rect l="0" t="0" r="0" b="0"/>
              <a:pathLst>
                <a:path w="30611" h="431669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2337" y="141300"/>
                  </a:lnTo>
                  <a:lnTo>
                    <a:pt x="7415" y="186536"/>
                  </a:lnTo>
                  <a:lnTo>
                    <a:pt x="14720" y="247936"/>
                  </a:lnTo>
                  <a:lnTo>
                    <a:pt x="18493" y="299630"/>
                  </a:lnTo>
                  <a:lnTo>
                    <a:pt x="19611" y="353811"/>
                  </a:lnTo>
                  <a:lnTo>
                    <a:pt x="27224" y="411436"/>
                  </a:lnTo>
                  <a:lnTo>
                    <a:pt x="3061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63579" y="4011357"/>
              <a:ext cx="205831" cy="276965"/>
            </a:xfrm>
            <a:custGeom>
              <a:avLst/>
              <a:gdLst/>
              <a:ahLst/>
              <a:cxnLst/>
              <a:rect l="0" t="0" r="0" b="0"/>
              <a:pathLst>
                <a:path w="205831" h="276965">
                  <a:moveTo>
                    <a:pt x="205830" y="210570"/>
                  </a:moveTo>
                  <a:lnTo>
                    <a:pt x="144720" y="228529"/>
                  </a:lnTo>
                  <a:lnTo>
                    <a:pt x="112854" y="239938"/>
                  </a:lnTo>
                  <a:lnTo>
                    <a:pt x="57509" y="269266"/>
                  </a:lnTo>
                  <a:lnTo>
                    <a:pt x="36964" y="276821"/>
                  </a:lnTo>
                  <a:lnTo>
                    <a:pt x="27742" y="276964"/>
                  </a:lnTo>
                  <a:lnTo>
                    <a:pt x="11256" y="270884"/>
                  </a:lnTo>
                  <a:lnTo>
                    <a:pt x="5925" y="263648"/>
                  </a:lnTo>
                  <a:lnTo>
                    <a:pt x="0" y="243129"/>
                  </a:lnTo>
                  <a:lnTo>
                    <a:pt x="4602" y="192998"/>
                  </a:lnTo>
                  <a:lnTo>
                    <a:pt x="25722" y="131740"/>
                  </a:lnTo>
                  <a:lnTo>
                    <a:pt x="42308" y="84125"/>
                  </a:lnTo>
                  <a:lnTo>
                    <a:pt x="52755" y="22661"/>
                  </a:lnTo>
                  <a:lnTo>
                    <a:pt x="59028" y="10072"/>
                  </a:lnTo>
                  <a:lnTo>
                    <a:pt x="68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54287" y="4023349"/>
              <a:ext cx="286883" cy="353386"/>
            </a:xfrm>
            <a:custGeom>
              <a:avLst/>
              <a:gdLst/>
              <a:ahLst/>
              <a:cxnLst/>
              <a:rect l="0" t="0" r="0" b="0"/>
              <a:pathLst>
                <a:path w="286883" h="353386">
                  <a:moveTo>
                    <a:pt x="178334" y="9065"/>
                  </a:moveTo>
                  <a:lnTo>
                    <a:pt x="119717" y="9065"/>
                  </a:lnTo>
                  <a:lnTo>
                    <a:pt x="65544" y="1830"/>
                  </a:lnTo>
                  <a:lnTo>
                    <a:pt x="37738" y="0"/>
                  </a:lnTo>
                  <a:lnTo>
                    <a:pt x="16021" y="5426"/>
                  </a:lnTo>
                  <a:lnTo>
                    <a:pt x="6955" y="10149"/>
                  </a:lnTo>
                  <a:lnTo>
                    <a:pt x="2080" y="16807"/>
                  </a:lnTo>
                  <a:lnTo>
                    <a:pt x="0" y="24755"/>
                  </a:lnTo>
                  <a:lnTo>
                    <a:pt x="5067" y="73906"/>
                  </a:lnTo>
                  <a:lnTo>
                    <a:pt x="10098" y="130364"/>
                  </a:lnTo>
                  <a:lnTo>
                    <a:pt x="15045" y="154223"/>
                  </a:lnTo>
                  <a:lnTo>
                    <a:pt x="19172" y="159649"/>
                  </a:lnTo>
                  <a:lnTo>
                    <a:pt x="24263" y="160927"/>
                  </a:lnTo>
                  <a:lnTo>
                    <a:pt x="29997" y="159440"/>
                  </a:lnTo>
                  <a:lnTo>
                    <a:pt x="85115" y="129127"/>
                  </a:lnTo>
                  <a:lnTo>
                    <a:pt x="116789" y="119248"/>
                  </a:lnTo>
                  <a:lnTo>
                    <a:pt x="142012" y="116528"/>
                  </a:lnTo>
                  <a:lnTo>
                    <a:pt x="195163" y="130421"/>
                  </a:lnTo>
                  <a:lnTo>
                    <a:pt x="228554" y="144328"/>
                  </a:lnTo>
                  <a:lnTo>
                    <a:pt x="261391" y="179283"/>
                  </a:lnTo>
                  <a:lnTo>
                    <a:pt x="274910" y="200531"/>
                  </a:lnTo>
                  <a:lnTo>
                    <a:pt x="284818" y="225572"/>
                  </a:lnTo>
                  <a:lnTo>
                    <a:pt x="286882" y="252300"/>
                  </a:lnTo>
                  <a:lnTo>
                    <a:pt x="282730" y="278607"/>
                  </a:lnTo>
                  <a:lnTo>
                    <a:pt x="267238" y="311977"/>
                  </a:lnTo>
                  <a:lnTo>
                    <a:pt x="254502" y="329306"/>
                  </a:lnTo>
                  <a:lnTo>
                    <a:pt x="234803" y="341688"/>
                  </a:lnTo>
                  <a:lnTo>
                    <a:pt x="210451" y="349920"/>
                  </a:lnTo>
                  <a:lnTo>
                    <a:pt x="171603" y="353385"/>
                  </a:lnTo>
                  <a:lnTo>
                    <a:pt x="129561" y="347787"/>
                  </a:lnTo>
                  <a:lnTo>
                    <a:pt x="104635" y="345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48477" y="4169285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700681" y="3966102"/>
            <a:ext cx="1255930" cy="546707"/>
            <a:chOff x="5700681" y="3966102"/>
            <a:chExt cx="1255930" cy="546707"/>
          </a:xfrm>
        </p:grpSpPr>
        <p:sp>
          <p:nvSpPr>
            <p:cNvPr id="102" name="Freeform 101"/>
            <p:cNvSpPr/>
            <p:nvPr/>
          </p:nvSpPr>
          <p:spPr>
            <a:xfrm>
              <a:off x="5700681" y="3966102"/>
              <a:ext cx="321620" cy="512436"/>
            </a:xfrm>
            <a:custGeom>
              <a:avLst/>
              <a:gdLst/>
              <a:ahLst/>
              <a:cxnLst/>
              <a:rect l="0" t="0" r="0" b="0"/>
              <a:pathLst>
                <a:path w="321620" h="512436">
                  <a:moveTo>
                    <a:pt x="68935" y="34727"/>
                  </a:moveTo>
                  <a:lnTo>
                    <a:pt x="34607" y="95600"/>
                  </a:lnTo>
                  <a:lnTo>
                    <a:pt x="28502" y="103385"/>
                  </a:lnTo>
                  <a:lnTo>
                    <a:pt x="23263" y="105065"/>
                  </a:lnTo>
                  <a:lnTo>
                    <a:pt x="18600" y="102676"/>
                  </a:lnTo>
                  <a:lnTo>
                    <a:pt x="14321" y="97573"/>
                  </a:lnTo>
                  <a:lnTo>
                    <a:pt x="9567" y="79426"/>
                  </a:lnTo>
                  <a:lnTo>
                    <a:pt x="8300" y="68036"/>
                  </a:lnTo>
                  <a:lnTo>
                    <a:pt x="13130" y="49141"/>
                  </a:lnTo>
                  <a:lnTo>
                    <a:pt x="35296" y="17947"/>
                  </a:lnTo>
                  <a:lnTo>
                    <a:pt x="54764" y="6602"/>
                  </a:lnTo>
                  <a:lnTo>
                    <a:pt x="77845" y="0"/>
                  </a:lnTo>
                  <a:lnTo>
                    <a:pt x="99801" y="965"/>
                  </a:lnTo>
                  <a:lnTo>
                    <a:pt x="118139" y="8413"/>
                  </a:lnTo>
                  <a:lnTo>
                    <a:pt x="170509" y="52583"/>
                  </a:lnTo>
                  <a:lnTo>
                    <a:pt x="191708" y="79012"/>
                  </a:lnTo>
                  <a:lnTo>
                    <a:pt x="215402" y="141222"/>
                  </a:lnTo>
                  <a:lnTo>
                    <a:pt x="224599" y="201992"/>
                  </a:lnTo>
                  <a:lnTo>
                    <a:pt x="225246" y="261916"/>
                  </a:lnTo>
                  <a:lnTo>
                    <a:pt x="215322" y="321932"/>
                  </a:lnTo>
                  <a:lnTo>
                    <a:pt x="202096" y="384177"/>
                  </a:lnTo>
                  <a:lnTo>
                    <a:pt x="180530" y="421757"/>
                  </a:lnTo>
                  <a:lnTo>
                    <a:pt x="126797" y="481641"/>
                  </a:lnTo>
                  <a:lnTo>
                    <a:pt x="98947" y="498728"/>
                  </a:lnTo>
                  <a:lnTo>
                    <a:pt x="68469" y="511200"/>
                  </a:lnTo>
                  <a:lnTo>
                    <a:pt x="47671" y="512435"/>
                  </a:lnTo>
                  <a:lnTo>
                    <a:pt x="27899" y="507914"/>
                  </a:lnTo>
                  <a:lnTo>
                    <a:pt x="11313" y="498106"/>
                  </a:lnTo>
                  <a:lnTo>
                    <a:pt x="5954" y="489876"/>
                  </a:lnTo>
                  <a:lnTo>
                    <a:pt x="0" y="468252"/>
                  </a:lnTo>
                  <a:lnTo>
                    <a:pt x="2237" y="435360"/>
                  </a:lnTo>
                  <a:lnTo>
                    <a:pt x="10435" y="417117"/>
                  </a:lnTo>
                  <a:lnTo>
                    <a:pt x="23048" y="401210"/>
                  </a:lnTo>
                  <a:lnTo>
                    <a:pt x="49880" y="380271"/>
                  </a:lnTo>
                  <a:lnTo>
                    <a:pt x="81226" y="367307"/>
                  </a:lnTo>
                  <a:lnTo>
                    <a:pt x="119630" y="364116"/>
                  </a:lnTo>
                  <a:lnTo>
                    <a:pt x="182875" y="376006"/>
                  </a:lnTo>
                  <a:lnTo>
                    <a:pt x="240264" y="389689"/>
                  </a:lnTo>
                  <a:lnTo>
                    <a:pt x="277237" y="388685"/>
                  </a:lnTo>
                  <a:lnTo>
                    <a:pt x="304179" y="380979"/>
                  </a:lnTo>
                  <a:lnTo>
                    <a:pt x="321619" y="371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90411" y="4053471"/>
              <a:ext cx="16118" cy="336913"/>
            </a:xfrm>
            <a:custGeom>
              <a:avLst/>
              <a:gdLst/>
              <a:ahLst/>
              <a:cxnLst/>
              <a:rect l="0" t="0" r="0" b="0"/>
              <a:pathLst>
                <a:path w="16118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3786" y="179412"/>
                  </a:lnTo>
                  <a:lnTo>
                    <a:pt x="15427" y="228634"/>
                  </a:lnTo>
                  <a:lnTo>
                    <a:pt x="15981" y="287188"/>
                  </a:lnTo>
                  <a:lnTo>
                    <a:pt x="1611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43399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69741" y="4038250"/>
              <a:ext cx="226664" cy="394248"/>
            </a:xfrm>
            <a:custGeom>
              <a:avLst/>
              <a:gdLst/>
              <a:ahLst/>
              <a:cxnLst/>
              <a:rect l="0" t="0" r="0" b="0"/>
              <a:pathLst>
                <a:path w="226664" h="394248">
                  <a:moveTo>
                    <a:pt x="0" y="4693"/>
                  </a:moveTo>
                  <a:lnTo>
                    <a:pt x="48930" y="7812"/>
                  </a:lnTo>
                  <a:lnTo>
                    <a:pt x="93657" y="9906"/>
                  </a:lnTo>
                  <a:lnTo>
                    <a:pt x="150691" y="5722"/>
                  </a:lnTo>
                  <a:lnTo>
                    <a:pt x="197442" y="0"/>
                  </a:lnTo>
                  <a:lnTo>
                    <a:pt x="214874" y="6896"/>
                  </a:lnTo>
                  <a:lnTo>
                    <a:pt x="220459" y="15521"/>
                  </a:lnTo>
                  <a:lnTo>
                    <a:pt x="226663" y="40701"/>
                  </a:lnTo>
                  <a:lnTo>
                    <a:pt x="223182" y="65150"/>
                  </a:lnTo>
                  <a:lnTo>
                    <a:pt x="203825" y="128554"/>
                  </a:lnTo>
                  <a:lnTo>
                    <a:pt x="189567" y="180761"/>
                  </a:lnTo>
                  <a:lnTo>
                    <a:pt x="169897" y="230804"/>
                  </a:lnTo>
                  <a:lnTo>
                    <a:pt x="151886" y="284580"/>
                  </a:lnTo>
                  <a:lnTo>
                    <a:pt x="133489" y="341028"/>
                  </a:lnTo>
                  <a:lnTo>
                    <a:pt x="115813" y="394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43482" y="4011357"/>
              <a:ext cx="313129" cy="501452"/>
            </a:xfrm>
            <a:custGeom>
              <a:avLst/>
              <a:gdLst/>
              <a:ahLst/>
              <a:cxnLst/>
              <a:rect l="0" t="0" r="0" b="0"/>
              <a:pathLst>
                <a:path w="313129" h="501452">
                  <a:moveTo>
                    <a:pt x="221098" y="0"/>
                  </a:moveTo>
                  <a:lnTo>
                    <a:pt x="158817" y="16789"/>
                  </a:lnTo>
                  <a:lnTo>
                    <a:pt x="96491" y="26084"/>
                  </a:lnTo>
                  <a:lnTo>
                    <a:pt x="63685" y="41134"/>
                  </a:lnTo>
                  <a:lnTo>
                    <a:pt x="56494" y="50819"/>
                  </a:lnTo>
                  <a:lnTo>
                    <a:pt x="46374" y="91227"/>
                  </a:lnTo>
                  <a:lnTo>
                    <a:pt x="42955" y="150514"/>
                  </a:lnTo>
                  <a:lnTo>
                    <a:pt x="42279" y="212616"/>
                  </a:lnTo>
                  <a:lnTo>
                    <a:pt x="46904" y="221292"/>
                  </a:lnTo>
                  <a:lnTo>
                    <a:pt x="54666" y="225908"/>
                  </a:lnTo>
                  <a:lnTo>
                    <a:pt x="64520" y="227814"/>
                  </a:lnTo>
                  <a:lnTo>
                    <a:pt x="87947" y="223693"/>
                  </a:lnTo>
                  <a:lnTo>
                    <a:pt x="147672" y="205063"/>
                  </a:lnTo>
                  <a:lnTo>
                    <a:pt x="200788" y="201033"/>
                  </a:lnTo>
                  <a:lnTo>
                    <a:pt x="226110" y="202822"/>
                  </a:lnTo>
                  <a:lnTo>
                    <a:pt x="245162" y="211416"/>
                  </a:lnTo>
                  <a:lnTo>
                    <a:pt x="290935" y="273276"/>
                  </a:lnTo>
                  <a:lnTo>
                    <a:pt x="306651" y="310778"/>
                  </a:lnTo>
                  <a:lnTo>
                    <a:pt x="313128" y="351525"/>
                  </a:lnTo>
                  <a:lnTo>
                    <a:pt x="308404" y="376162"/>
                  </a:lnTo>
                  <a:lnTo>
                    <a:pt x="292590" y="406643"/>
                  </a:lnTo>
                  <a:lnTo>
                    <a:pt x="266286" y="443493"/>
                  </a:lnTo>
                  <a:lnTo>
                    <a:pt x="246250" y="457591"/>
                  </a:lnTo>
                  <a:lnTo>
                    <a:pt x="188882" y="487292"/>
                  </a:lnTo>
                  <a:lnTo>
                    <a:pt x="136052" y="501451"/>
                  </a:lnTo>
                  <a:lnTo>
                    <a:pt x="94514" y="501088"/>
                  </a:lnTo>
                  <a:lnTo>
                    <a:pt x="34109" y="48725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958715" y="4895751"/>
            <a:ext cx="221099" cy="147400"/>
            <a:chOff x="3958715" y="4895751"/>
            <a:chExt cx="221099" cy="147400"/>
          </a:xfrm>
        </p:grpSpPr>
        <p:sp>
          <p:nvSpPr>
            <p:cNvPr id="108" name="Freeform 107"/>
            <p:cNvSpPr/>
            <p:nvPr/>
          </p:nvSpPr>
          <p:spPr>
            <a:xfrm>
              <a:off x="3958715" y="4895751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90300" y="5034085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9065"/>
                  </a:moveTo>
                  <a:lnTo>
                    <a:pt x="146822" y="5945"/>
                  </a:lnTo>
                  <a:lnTo>
                    <a:pt x="93992" y="0"/>
                  </a:lnTo>
                  <a:lnTo>
                    <a:pt x="32872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666813" y="4611653"/>
            <a:ext cx="2280712" cy="852598"/>
            <a:chOff x="4666813" y="4611653"/>
            <a:chExt cx="2280712" cy="852598"/>
          </a:xfrm>
        </p:grpSpPr>
        <p:sp>
          <p:nvSpPr>
            <p:cNvPr id="111" name="Freeform 110"/>
            <p:cNvSpPr/>
            <p:nvPr/>
          </p:nvSpPr>
          <p:spPr>
            <a:xfrm>
              <a:off x="4853480" y="4771604"/>
              <a:ext cx="232796" cy="214328"/>
            </a:xfrm>
            <a:custGeom>
              <a:avLst/>
              <a:gdLst/>
              <a:ahLst/>
              <a:cxnLst/>
              <a:rect l="0" t="0" r="0" b="0"/>
              <a:pathLst>
                <a:path w="232796" h="214328">
                  <a:moveTo>
                    <a:pt x="179141" y="8334"/>
                  </a:moveTo>
                  <a:lnTo>
                    <a:pt x="141664" y="0"/>
                  </a:lnTo>
                  <a:lnTo>
                    <a:pt x="106816" y="1575"/>
                  </a:lnTo>
                  <a:lnTo>
                    <a:pt x="52980" y="15849"/>
                  </a:lnTo>
                  <a:lnTo>
                    <a:pt x="22437" y="27198"/>
                  </a:lnTo>
                  <a:lnTo>
                    <a:pt x="5770" y="38555"/>
                  </a:lnTo>
                  <a:lnTo>
                    <a:pt x="1559" y="46029"/>
                  </a:lnTo>
                  <a:lnTo>
                    <a:pt x="0" y="63691"/>
                  </a:lnTo>
                  <a:lnTo>
                    <a:pt x="3562" y="70975"/>
                  </a:lnTo>
                  <a:lnTo>
                    <a:pt x="16878" y="82188"/>
                  </a:lnTo>
                  <a:lnTo>
                    <a:pt x="44106" y="95077"/>
                  </a:lnTo>
                  <a:lnTo>
                    <a:pt x="99219" y="102677"/>
                  </a:lnTo>
                  <a:lnTo>
                    <a:pt x="157265" y="117536"/>
                  </a:lnTo>
                  <a:lnTo>
                    <a:pt x="212119" y="152875"/>
                  </a:lnTo>
                  <a:lnTo>
                    <a:pt x="226163" y="169671"/>
                  </a:lnTo>
                  <a:lnTo>
                    <a:pt x="231546" y="179062"/>
                  </a:lnTo>
                  <a:lnTo>
                    <a:pt x="232795" y="187663"/>
                  </a:lnTo>
                  <a:lnTo>
                    <a:pt x="231289" y="195737"/>
                  </a:lnTo>
                  <a:lnTo>
                    <a:pt x="227944" y="203459"/>
                  </a:lnTo>
                  <a:lnTo>
                    <a:pt x="221035" y="208607"/>
                  </a:lnTo>
                  <a:lnTo>
                    <a:pt x="200880" y="214327"/>
                  </a:lnTo>
                  <a:lnTo>
                    <a:pt x="148644" y="210763"/>
                  </a:lnTo>
                  <a:lnTo>
                    <a:pt x="103685" y="206743"/>
                  </a:lnTo>
                  <a:lnTo>
                    <a:pt x="42271" y="176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01036" y="4727295"/>
              <a:ext cx="16510" cy="336913"/>
            </a:xfrm>
            <a:custGeom>
              <a:avLst/>
              <a:gdLst/>
              <a:ahLst/>
              <a:cxnLst/>
              <a:rect l="0" t="0" r="0" b="0"/>
              <a:pathLst>
                <a:path w="16510" h="33691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0095" y="217402"/>
                  </a:lnTo>
                  <a:lnTo>
                    <a:pt x="16509" y="279336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45337" y="4800994"/>
              <a:ext cx="18912" cy="368499"/>
            </a:xfrm>
            <a:custGeom>
              <a:avLst/>
              <a:gdLst/>
              <a:ahLst/>
              <a:cxnLst/>
              <a:rect l="0" t="0" r="0" b="0"/>
              <a:pathLst>
                <a:path w="18912" h="368499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31233"/>
                  </a:lnTo>
                  <a:lnTo>
                    <a:pt x="7493" y="190962"/>
                  </a:lnTo>
                  <a:lnTo>
                    <a:pt x="8119" y="251944"/>
                  </a:lnTo>
                  <a:lnTo>
                    <a:pt x="9475" y="305238"/>
                  </a:lnTo>
                  <a:lnTo>
                    <a:pt x="1891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83485" y="4821726"/>
              <a:ext cx="270319" cy="427162"/>
            </a:xfrm>
            <a:custGeom>
              <a:avLst/>
              <a:gdLst/>
              <a:ahLst/>
              <a:cxnLst/>
              <a:rect l="0" t="0" r="0" b="0"/>
              <a:pathLst>
                <a:path w="270319" h="427162">
                  <a:moveTo>
                    <a:pt x="7105" y="74025"/>
                  </a:moveTo>
                  <a:lnTo>
                    <a:pt x="21760" y="30062"/>
                  </a:lnTo>
                  <a:lnTo>
                    <a:pt x="34675" y="13152"/>
                  </a:lnTo>
                  <a:lnTo>
                    <a:pt x="43033" y="5367"/>
                  </a:lnTo>
                  <a:lnTo>
                    <a:pt x="53284" y="1347"/>
                  </a:lnTo>
                  <a:lnTo>
                    <a:pt x="77152" y="0"/>
                  </a:lnTo>
                  <a:lnTo>
                    <a:pt x="111308" y="11408"/>
                  </a:lnTo>
                  <a:lnTo>
                    <a:pt x="138066" y="35194"/>
                  </a:lnTo>
                  <a:lnTo>
                    <a:pt x="155223" y="64469"/>
                  </a:lnTo>
                  <a:lnTo>
                    <a:pt x="170331" y="114208"/>
                  </a:lnTo>
                  <a:lnTo>
                    <a:pt x="174528" y="169093"/>
                  </a:lnTo>
                  <a:lnTo>
                    <a:pt x="175357" y="230584"/>
                  </a:lnTo>
                  <a:lnTo>
                    <a:pt x="167115" y="290650"/>
                  </a:lnTo>
                  <a:lnTo>
                    <a:pt x="151103" y="344456"/>
                  </a:lnTo>
                  <a:lnTo>
                    <a:pt x="125757" y="389226"/>
                  </a:lnTo>
                  <a:lnTo>
                    <a:pt x="99583" y="415682"/>
                  </a:lnTo>
                  <a:lnTo>
                    <a:pt x="76673" y="424744"/>
                  </a:lnTo>
                  <a:lnTo>
                    <a:pt x="64012" y="427161"/>
                  </a:lnTo>
                  <a:lnTo>
                    <a:pt x="40586" y="423607"/>
                  </a:lnTo>
                  <a:lnTo>
                    <a:pt x="29426" y="419383"/>
                  </a:lnTo>
                  <a:lnTo>
                    <a:pt x="13906" y="405332"/>
                  </a:lnTo>
                  <a:lnTo>
                    <a:pt x="8130" y="396672"/>
                  </a:lnTo>
                  <a:lnTo>
                    <a:pt x="0" y="362126"/>
                  </a:lnTo>
                  <a:lnTo>
                    <a:pt x="4337" y="342060"/>
                  </a:lnTo>
                  <a:lnTo>
                    <a:pt x="15234" y="325343"/>
                  </a:lnTo>
                  <a:lnTo>
                    <a:pt x="31775" y="310114"/>
                  </a:lnTo>
                  <a:lnTo>
                    <a:pt x="57064" y="301786"/>
                  </a:lnTo>
                  <a:lnTo>
                    <a:pt x="85461" y="299254"/>
                  </a:lnTo>
                  <a:lnTo>
                    <a:pt x="143202" y="310168"/>
                  </a:lnTo>
                  <a:lnTo>
                    <a:pt x="196517" y="326841"/>
                  </a:lnTo>
                  <a:lnTo>
                    <a:pt x="253541" y="344658"/>
                  </a:lnTo>
                  <a:lnTo>
                    <a:pt x="270318" y="347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73585" y="4819260"/>
              <a:ext cx="240245" cy="388919"/>
            </a:xfrm>
            <a:custGeom>
              <a:avLst/>
              <a:gdLst/>
              <a:ahLst/>
              <a:cxnLst/>
              <a:rect l="0" t="0" r="0" b="0"/>
              <a:pathLst>
                <a:path w="240245" h="388919">
                  <a:moveTo>
                    <a:pt x="64446" y="2792"/>
                  </a:moveTo>
                  <a:lnTo>
                    <a:pt x="54870" y="26838"/>
                  </a:lnTo>
                  <a:lnTo>
                    <a:pt x="4548" y="83490"/>
                  </a:lnTo>
                  <a:lnTo>
                    <a:pt x="1117" y="84667"/>
                  </a:lnTo>
                  <a:lnTo>
                    <a:pt x="0" y="81941"/>
                  </a:lnTo>
                  <a:lnTo>
                    <a:pt x="6612" y="52351"/>
                  </a:lnTo>
                  <a:lnTo>
                    <a:pt x="18855" y="36126"/>
                  </a:lnTo>
                  <a:lnTo>
                    <a:pt x="35994" y="22286"/>
                  </a:lnTo>
                  <a:lnTo>
                    <a:pt x="85916" y="0"/>
                  </a:lnTo>
                  <a:lnTo>
                    <a:pt x="109863" y="1941"/>
                  </a:lnTo>
                  <a:lnTo>
                    <a:pt x="133764" y="11772"/>
                  </a:lnTo>
                  <a:lnTo>
                    <a:pt x="152186" y="27840"/>
                  </a:lnTo>
                  <a:lnTo>
                    <a:pt x="170122" y="62205"/>
                  </a:lnTo>
                  <a:lnTo>
                    <a:pt x="177256" y="102024"/>
                  </a:lnTo>
                  <a:lnTo>
                    <a:pt x="173780" y="137869"/>
                  </a:lnTo>
                  <a:lnTo>
                    <a:pt x="165291" y="156802"/>
                  </a:lnTo>
                  <a:lnTo>
                    <a:pt x="159752" y="165127"/>
                  </a:lnTo>
                  <a:lnTo>
                    <a:pt x="141120" y="177496"/>
                  </a:lnTo>
                  <a:lnTo>
                    <a:pt x="118410" y="184553"/>
                  </a:lnTo>
                  <a:lnTo>
                    <a:pt x="96619" y="183790"/>
                  </a:lnTo>
                  <a:lnTo>
                    <a:pt x="92914" y="181949"/>
                  </a:lnTo>
                  <a:lnTo>
                    <a:pt x="93953" y="179552"/>
                  </a:lnTo>
                  <a:lnTo>
                    <a:pt x="98155" y="176783"/>
                  </a:lnTo>
                  <a:lnTo>
                    <a:pt x="126427" y="172887"/>
                  </a:lnTo>
                  <a:lnTo>
                    <a:pt x="158850" y="177323"/>
                  </a:lnTo>
                  <a:lnTo>
                    <a:pt x="185094" y="191635"/>
                  </a:lnTo>
                  <a:lnTo>
                    <a:pt x="220989" y="225837"/>
                  </a:lnTo>
                  <a:lnTo>
                    <a:pt x="232676" y="245813"/>
                  </a:lnTo>
                  <a:lnTo>
                    <a:pt x="240244" y="287967"/>
                  </a:lnTo>
                  <a:lnTo>
                    <a:pt x="236897" y="326324"/>
                  </a:lnTo>
                  <a:lnTo>
                    <a:pt x="222907" y="359916"/>
                  </a:lnTo>
                  <a:lnTo>
                    <a:pt x="204283" y="375203"/>
                  </a:lnTo>
                  <a:lnTo>
                    <a:pt x="180408" y="384727"/>
                  </a:lnTo>
                  <a:lnTo>
                    <a:pt x="141829" y="388918"/>
                  </a:lnTo>
                  <a:lnTo>
                    <a:pt x="107651" y="382102"/>
                  </a:lnTo>
                  <a:lnTo>
                    <a:pt x="64446" y="360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11772" y="51379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96000" y="4836808"/>
              <a:ext cx="315856" cy="356538"/>
            </a:xfrm>
            <a:custGeom>
              <a:avLst/>
              <a:gdLst/>
              <a:ahLst/>
              <a:cxnLst/>
              <a:rect l="0" t="0" r="0" b="0"/>
              <a:pathLst>
                <a:path w="315856" h="356538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2783" y="3890"/>
                  </a:lnTo>
                  <a:lnTo>
                    <a:pt x="121222" y="25452"/>
                  </a:lnTo>
                  <a:lnTo>
                    <a:pt x="150821" y="50969"/>
                  </a:lnTo>
                  <a:lnTo>
                    <a:pt x="168820" y="80757"/>
                  </a:lnTo>
                  <a:lnTo>
                    <a:pt x="184212" y="131839"/>
                  </a:lnTo>
                  <a:lnTo>
                    <a:pt x="186772" y="180107"/>
                  </a:lnTo>
                  <a:lnTo>
                    <a:pt x="180642" y="230284"/>
                  </a:lnTo>
                  <a:lnTo>
                    <a:pt x="168090" y="289753"/>
                  </a:lnTo>
                  <a:lnTo>
                    <a:pt x="160104" y="315943"/>
                  </a:lnTo>
                  <a:lnTo>
                    <a:pt x="148756" y="335382"/>
                  </a:lnTo>
                  <a:lnTo>
                    <a:pt x="132794" y="348701"/>
                  </a:lnTo>
                  <a:lnTo>
                    <a:pt x="123624" y="353891"/>
                  </a:lnTo>
                  <a:lnTo>
                    <a:pt x="100957" y="356537"/>
                  </a:lnTo>
                  <a:lnTo>
                    <a:pt x="88362" y="355605"/>
                  </a:lnTo>
                  <a:lnTo>
                    <a:pt x="68128" y="345210"/>
                  </a:lnTo>
                  <a:lnTo>
                    <a:pt x="52506" y="328892"/>
                  </a:lnTo>
                  <a:lnTo>
                    <a:pt x="41663" y="309942"/>
                  </a:lnTo>
                  <a:lnTo>
                    <a:pt x="39184" y="289821"/>
                  </a:lnTo>
                  <a:lnTo>
                    <a:pt x="43151" y="270350"/>
                  </a:lnTo>
                  <a:lnTo>
                    <a:pt x="52713" y="253897"/>
                  </a:lnTo>
                  <a:lnTo>
                    <a:pt x="67882" y="241906"/>
                  </a:lnTo>
                  <a:lnTo>
                    <a:pt x="76840" y="237070"/>
                  </a:lnTo>
                  <a:lnTo>
                    <a:pt x="96152" y="234817"/>
                  </a:lnTo>
                  <a:lnTo>
                    <a:pt x="158050" y="249107"/>
                  </a:lnTo>
                  <a:lnTo>
                    <a:pt x="221108" y="269570"/>
                  </a:lnTo>
                  <a:lnTo>
                    <a:pt x="279808" y="293134"/>
                  </a:lnTo>
                  <a:lnTo>
                    <a:pt x="315855" y="30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386932" y="4853637"/>
              <a:ext cx="264812" cy="421141"/>
            </a:xfrm>
            <a:custGeom>
              <a:avLst/>
              <a:gdLst/>
              <a:ahLst/>
              <a:cxnLst/>
              <a:rect l="0" t="0" r="0" b="0"/>
              <a:pathLst>
                <a:path w="264812" h="421141">
                  <a:moveTo>
                    <a:pt x="140737" y="0"/>
                  </a:moveTo>
                  <a:lnTo>
                    <a:pt x="98045" y="3120"/>
                  </a:lnTo>
                  <a:lnTo>
                    <a:pt x="38668" y="17958"/>
                  </a:lnTo>
                  <a:lnTo>
                    <a:pt x="15824" y="24749"/>
                  </a:lnTo>
                  <a:lnTo>
                    <a:pt x="8329" y="32877"/>
                  </a:lnTo>
                  <a:lnTo>
                    <a:pt x="0" y="57506"/>
                  </a:lnTo>
                  <a:lnTo>
                    <a:pt x="1889" y="112571"/>
                  </a:lnTo>
                  <a:lnTo>
                    <a:pt x="6595" y="165389"/>
                  </a:lnTo>
                  <a:lnTo>
                    <a:pt x="9195" y="176940"/>
                  </a:lnTo>
                  <a:lnTo>
                    <a:pt x="14437" y="182301"/>
                  </a:lnTo>
                  <a:lnTo>
                    <a:pt x="21442" y="183535"/>
                  </a:lnTo>
                  <a:lnTo>
                    <a:pt x="78184" y="167931"/>
                  </a:lnTo>
                  <a:lnTo>
                    <a:pt x="112454" y="160892"/>
                  </a:lnTo>
                  <a:lnTo>
                    <a:pt x="137525" y="161585"/>
                  </a:lnTo>
                  <a:lnTo>
                    <a:pt x="170201" y="175129"/>
                  </a:lnTo>
                  <a:lnTo>
                    <a:pt x="210184" y="207477"/>
                  </a:lnTo>
                  <a:lnTo>
                    <a:pt x="237686" y="243624"/>
                  </a:lnTo>
                  <a:lnTo>
                    <a:pt x="259424" y="294991"/>
                  </a:lnTo>
                  <a:lnTo>
                    <a:pt x="264811" y="332030"/>
                  </a:lnTo>
                  <a:lnTo>
                    <a:pt x="260817" y="367051"/>
                  </a:lnTo>
                  <a:lnTo>
                    <a:pt x="252206" y="385792"/>
                  </a:lnTo>
                  <a:lnTo>
                    <a:pt x="246635" y="394065"/>
                  </a:lnTo>
                  <a:lnTo>
                    <a:pt x="227967" y="406377"/>
                  </a:lnTo>
                  <a:lnTo>
                    <a:pt x="202902" y="414579"/>
                  </a:lnTo>
                  <a:lnTo>
                    <a:pt x="148510" y="419844"/>
                  </a:lnTo>
                  <a:lnTo>
                    <a:pt x="11967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66813" y="4611653"/>
              <a:ext cx="2280712" cy="852598"/>
            </a:xfrm>
            <a:custGeom>
              <a:avLst/>
              <a:gdLst/>
              <a:ahLst/>
              <a:cxnLst/>
              <a:rect l="0" t="0" r="0" b="0"/>
              <a:pathLst>
                <a:path w="2280712" h="852598">
                  <a:moveTo>
                    <a:pt x="660606" y="20885"/>
                  </a:moveTo>
                  <a:lnTo>
                    <a:pt x="649428" y="9707"/>
                  </a:lnTo>
                  <a:lnTo>
                    <a:pt x="628342" y="4219"/>
                  </a:lnTo>
                  <a:lnTo>
                    <a:pt x="572735" y="696"/>
                  </a:lnTo>
                  <a:lnTo>
                    <a:pt x="516691" y="0"/>
                  </a:lnTo>
                  <a:lnTo>
                    <a:pt x="463679" y="2982"/>
                  </a:lnTo>
                  <a:lnTo>
                    <a:pt x="407888" y="8900"/>
                  </a:lnTo>
                  <a:lnTo>
                    <a:pt x="357739" y="15514"/>
                  </a:lnTo>
                  <a:lnTo>
                    <a:pt x="305836" y="24883"/>
                  </a:lnTo>
                  <a:lnTo>
                    <a:pt x="245471" y="45765"/>
                  </a:lnTo>
                  <a:lnTo>
                    <a:pt x="182025" y="71677"/>
                  </a:lnTo>
                  <a:lnTo>
                    <a:pt x="124408" y="113665"/>
                  </a:lnTo>
                  <a:lnTo>
                    <a:pt x="63668" y="160702"/>
                  </a:lnTo>
                  <a:lnTo>
                    <a:pt x="26976" y="211956"/>
                  </a:lnTo>
                  <a:lnTo>
                    <a:pt x="5001" y="272157"/>
                  </a:lnTo>
                  <a:lnTo>
                    <a:pt x="0" y="329876"/>
                  </a:lnTo>
                  <a:lnTo>
                    <a:pt x="9064" y="383737"/>
                  </a:lnTo>
                  <a:lnTo>
                    <a:pt x="21851" y="426704"/>
                  </a:lnTo>
                  <a:lnTo>
                    <a:pt x="43577" y="461662"/>
                  </a:lnTo>
                  <a:lnTo>
                    <a:pt x="98713" y="522044"/>
                  </a:lnTo>
                  <a:lnTo>
                    <a:pt x="161411" y="564796"/>
                  </a:lnTo>
                  <a:lnTo>
                    <a:pt x="214256" y="591752"/>
                  </a:lnTo>
                  <a:lnTo>
                    <a:pt x="265942" y="612674"/>
                  </a:lnTo>
                  <a:lnTo>
                    <a:pt x="314772" y="632188"/>
                  </a:lnTo>
                  <a:lnTo>
                    <a:pt x="372495" y="659743"/>
                  </a:lnTo>
                  <a:lnTo>
                    <a:pt x="423552" y="675120"/>
                  </a:lnTo>
                  <a:lnTo>
                    <a:pt x="477544" y="692675"/>
                  </a:lnTo>
                  <a:lnTo>
                    <a:pt x="531379" y="711162"/>
                  </a:lnTo>
                  <a:lnTo>
                    <a:pt x="588287" y="726078"/>
                  </a:lnTo>
                  <a:lnTo>
                    <a:pt x="641128" y="736760"/>
                  </a:lnTo>
                  <a:lnTo>
                    <a:pt x="691490" y="747333"/>
                  </a:lnTo>
                  <a:lnTo>
                    <a:pt x="735164" y="754362"/>
                  </a:lnTo>
                  <a:lnTo>
                    <a:pt x="781871" y="761386"/>
                  </a:lnTo>
                  <a:lnTo>
                    <a:pt x="829925" y="768407"/>
                  </a:lnTo>
                  <a:lnTo>
                    <a:pt x="878579" y="775427"/>
                  </a:lnTo>
                  <a:lnTo>
                    <a:pt x="927499" y="782447"/>
                  </a:lnTo>
                  <a:lnTo>
                    <a:pt x="976537" y="789466"/>
                  </a:lnTo>
                  <a:lnTo>
                    <a:pt x="1025628" y="796485"/>
                  </a:lnTo>
                  <a:lnTo>
                    <a:pt x="1074742" y="803504"/>
                  </a:lnTo>
                  <a:lnTo>
                    <a:pt x="1123867" y="810523"/>
                  </a:lnTo>
                  <a:lnTo>
                    <a:pt x="1172996" y="817542"/>
                  </a:lnTo>
                  <a:lnTo>
                    <a:pt x="1222127" y="824561"/>
                  </a:lnTo>
                  <a:lnTo>
                    <a:pt x="1279058" y="829500"/>
                  </a:lnTo>
                  <a:lnTo>
                    <a:pt x="1332981" y="838405"/>
                  </a:lnTo>
                  <a:lnTo>
                    <a:pt x="1377155" y="841011"/>
                  </a:lnTo>
                  <a:lnTo>
                    <a:pt x="1437037" y="842953"/>
                  </a:lnTo>
                  <a:lnTo>
                    <a:pt x="1485975" y="849248"/>
                  </a:lnTo>
                  <a:lnTo>
                    <a:pt x="1533620" y="851633"/>
                  </a:lnTo>
                  <a:lnTo>
                    <a:pt x="1575428" y="852191"/>
                  </a:lnTo>
                  <a:lnTo>
                    <a:pt x="1621304" y="852439"/>
                  </a:lnTo>
                  <a:lnTo>
                    <a:pt x="1667820" y="852549"/>
                  </a:lnTo>
                  <a:lnTo>
                    <a:pt x="1711891" y="852597"/>
                  </a:lnTo>
                  <a:lnTo>
                    <a:pt x="1757994" y="849500"/>
                  </a:lnTo>
                  <a:lnTo>
                    <a:pt x="1804610" y="844224"/>
                  </a:lnTo>
                  <a:lnTo>
                    <a:pt x="1848726" y="837979"/>
                  </a:lnTo>
                  <a:lnTo>
                    <a:pt x="1891729" y="831305"/>
                  </a:lnTo>
                  <a:lnTo>
                    <a:pt x="1946043" y="820970"/>
                  </a:lnTo>
                  <a:lnTo>
                    <a:pt x="2007014" y="806998"/>
                  </a:lnTo>
                  <a:lnTo>
                    <a:pt x="2060912" y="791802"/>
                  </a:lnTo>
                  <a:lnTo>
                    <a:pt x="2116098" y="767484"/>
                  </a:lnTo>
                  <a:lnTo>
                    <a:pt x="2173754" y="732022"/>
                  </a:lnTo>
                  <a:lnTo>
                    <a:pt x="2228963" y="677959"/>
                  </a:lnTo>
                  <a:lnTo>
                    <a:pt x="2261815" y="623984"/>
                  </a:lnTo>
                  <a:lnTo>
                    <a:pt x="2275495" y="582247"/>
                  </a:lnTo>
                  <a:lnTo>
                    <a:pt x="2280711" y="523102"/>
                  </a:lnTo>
                  <a:lnTo>
                    <a:pt x="2276153" y="461030"/>
                  </a:lnTo>
                  <a:lnTo>
                    <a:pt x="2262817" y="403709"/>
                  </a:lnTo>
                  <a:lnTo>
                    <a:pt x="2244207" y="362562"/>
                  </a:lnTo>
                  <a:lnTo>
                    <a:pt x="2193930" y="302280"/>
                  </a:lnTo>
                  <a:lnTo>
                    <a:pt x="2140324" y="248967"/>
                  </a:lnTo>
                  <a:lnTo>
                    <a:pt x="2093961" y="215937"/>
                  </a:lnTo>
                  <a:lnTo>
                    <a:pt x="2032798" y="186345"/>
                  </a:lnTo>
                  <a:lnTo>
                    <a:pt x="1977127" y="165305"/>
                  </a:lnTo>
                  <a:lnTo>
                    <a:pt x="1920174" y="143606"/>
                  </a:lnTo>
                  <a:lnTo>
                    <a:pt x="1861735" y="123109"/>
                  </a:lnTo>
                  <a:lnTo>
                    <a:pt x="1812763" y="112265"/>
                  </a:lnTo>
                  <a:lnTo>
                    <a:pt x="1757379" y="99291"/>
                  </a:lnTo>
                  <a:lnTo>
                    <a:pt x="1694255" y="89615"/>
                  </a:lnTo>
                  <a:lnTo>
                    <a:pt x="1639007" y="80114"/>
                  </a:lnTo>
                  <a:lnTo>
                    <a:pt x="1579427" y="67593"/>
                  </a:lnTo>
                  <a:lnTo>
                    <a:pt x="1523812" y="60788"/>
                  </a:lnTo>
                  <a:lnTo>
                    <a:pt x="1467766" y="54114"/>
                  </a:lnTo>
                  <a:lnTo>
                    <a:pt x="1408125" y="52796"/>
                  </a:lnTo>
                  <a:lnTo>
                    <a:pt x="1347817" y="52567"/>
                  </a:lnTo>
                  <a:lnTo>
                    <a:pt x="1297582" y="52499"/>
                  </a:lnTo>
                  <a:lnTo>
                    <a:pt x="1247343" y="52480"/>
                  </a:lnTo>
                  <a:lnTo>
                    <a:pt x="1187853" y="52473"/>
                  </a:lnTo>
                  <a:lnTo>
                    <a:pt x="1131042" y="46882"/>
                  </a:lnTo>
                  <a:lnTo>
                    <a:pt x="1083224" y="43406"/>
                  </a:lnTo>
                  <a:lnTo>
                    <a:pt x="1023070" y="42232"/>
                  </a:lnTo>
                  <a:lnTo>
                    <a:pt x="963008" y="42000"/>
                  </a:lnTo>
                  <a:lnTo>
                    <a:pt x="900754" y="41954"/>
                  </a:lnTo>
                  <a:lnTo>
                    <a:pt x="842227" y="41945"/>
                  </a:lnTo>
                  <a:lnTo>
                    <a:pt x="793838" y="43113"/>
                  </a:lnTo>
                  <a:lnTo>
                    <a:pt x="731854" y="50276"/>
                  </a:lnTo>
                  <a:lnTo>
                    <a:pt x="680937" y="51821"/>
                  </a:lnTo>
                  <a:lnTo>
                    <a:pt x="628806" y="52278"/>
                  </a:lnTo>
                  <a:lnTo>
                    <a:pt x="579434" y="52414"/>
                  </a:lnTo>
                  <a:lnTo>
                    <a:pt x="520830" y="52460"/>
                  </a:lnTo>
                  <a:lnTo>
                    <a:pt x="460565" y="52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47813" y="136870"/>
            <a:ext cx="2816639" cy="513176"/>
            <a:chOff x="2147813" y="136870"/>
            <a:chExt cx="2816639" cy="513176"/>
          </a:xfrm>
        </p:grpSpPr>
        <p:sp>
          <p:nvSpPr>
            <p:cNvPr id="2" name="Freeform 1"/>
            <p:cNvSpPr/>
            <p:nvPr/>
          </p:nvSpPr>
          <p:spPr>
            <a:xfrm>
              <a:off x="2295212" y="31585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48931"/>
                  </a:lnTo>
                  <a:lnTo>
                    <a:pt x="650" y="96777"/>
                  </a:lnTo>
                  <a:lnTo>
                    <a:pt x="3312" y="147998"/>
                  </a:lnTo>
                  <a:lnTo>
                    <a:pt x="8390" y="197100"/>
                  </a:lnTo>
                  <a:lnTo>
                    <a:pt x="9895" y="244404"/>
                  </a:lnTo>
                  <a:lnTo>
                    <a:pt x="7221" y="28610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7813" y="244430"/>
              <a:ext cx="318218" cy="205465"/>
            </a:xfrm>
            <a:custGeom>
              <a:avLst/>
              <a:gdLst/>
              <a:ahLst/>
              <a:cxnLst/>
              <a:rect l="0" t="0" r="0" b="0"/>
              <a:pathLst>
                <a:path w="318218" h="205465">
                  <a:moveTo>
                    <a:pt x="0" y="103010"/>
                  </a:moveTo>
                  <a:lnTo>
                    <a:pt x="0" y="80653"/>
                  </a:lnTo>
                  <a:lnTo>
                    <a:pt x="3509" y="71728"/>
                  </a:lnTo>
                  <a:lnTo>
                    <a:pt x="16768" y="55572"/>
                  </a:lnTo>
                  <a:lnTo>
                    <a:pt x="53875" y="27306"/>
                  </a:lnTo>
                  <a:lnTo>
                    <a:pt x="105447" y="5404"/>
                  </a:lnTo>
                  <a:lnTo>
                    <a:pt x="142508" y="0"/>
                  </a:lnTo>
                  <a:lnTo>
                    <a:pt x="196952" y="6580"/>
                  </a:lnTo>
                  <a:lnTo>
                    <a:pt x="249647" y="22264"/>
                  </a:lnTo>
                  <a:lnTo>
                    <a:pt x="283370" y="43990"/>
                  </a:lnTo>
                  <a:lnTo>
                    <a:pt x="302587" y="63911"/>
                  </a:lnTo>
                  <a:lnTo>
                    <a:pt x="315027" y="88362"/>
                  </a:lnTo>
                  <a:lnTo>
                    <a:pt x="318217" y="114827"/>
                  </a:lnTo>
                  <a:lnTo>
                    <a:pt x="314565" y="141017"/>
                  </a:lnTo>
                  <a:lnTo>
                    <a:pt x="305143" y="164356"/>
                  </a:lnTo>
                  <a:lnTo>
                    <a:pt x="290037" y="180188"/>
                  </a:lnTo>
                  <a:lnTo>
                    <a:pt x="258682" y="195677"/>
                  </a:lnTo>
                  <a:lnTo>
                    <a:pt x="219756" y="204556"/>
                  </a:lnTo>
                  <a:lnTo>
                    <a:pt x="194766" y="205464"/>
                  </a:lnTo>
                  <a:lnTo>
                    <a:pt x="157928" y="197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2611" y="484310"/>
              <a:ext cx="115815" cy="153055"/>
            </a:xfrm>
            <a:custGeom>
              <a:avLst/>
              <a:gdLst/>
              <a:ahLst/>
              <a:cxnLst/>
              <a:rect l="0" t="0" r="0" b="0"/>
              <a:pathLst>
                <a:path w="115815" h="153055">
                  <a:moveTo>
                    <a:pt x="0" y="42114"/>
                  </a:moveTo>
                  <a:lnTo>
                    <a:pt x="17958" y="105542"/>
                  </a:lnTo>
                  <a:lnTo>
                    <a:pt x="29368" y="135777"/>
                  </a:lnTo>
                  <a:lnTo>
                    <a:pt x="40738" y="152372"/>
                  </a:lnTo>
                  <a:lnTo>
                    <a:pt x="44706" y="153054"/>
                  </a:lnTo>
                  <a:lnTo>
                    <a:pt x="47352" y="148830"/>
                  </a:lnTo>
                  <a:lnTo>
                    <a:pt x="49115" y="141334"/>
                  </a:lnTo>
                  <a:lnTo>
                    <a:pt x="44836" y="123647"/>
                  </a:lnTo>
                  <a:lnTo>
                    <a:pt x="28614" y="78107"/>
                  </a:lnTo>
                  <a:lnTo>
                    <a:pt x="23296" y="37831"/>
                  </a:lnTo>
                  <a:lnTo>
                    <a:pt x="26059" y="27560"/>
                  </a:lnTo>
                  <a:lnTo>
                    <a:pt x="31411" y="19544"/>
                  </a:lnTo>
                  <a:lnTo>
                    <a:pt x="38488" y="13029"/>
                  </a:lnTo>
                  <a:lnTo>
                    <a:pt x="58830" y="57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3709" y="515896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3120" y="42692"/>
                  </a:lnTo>
                  <a:lnTo>
                    <a:pt x="17959" y="99728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5318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52259" y="436607"/>
              <a:ext cx="132550" cy="190728"/>
            </a:xfrm>
            <a:custGeom>
              <a:avLst/>
              <a:gdLst/>
              <a:ahLst/>
              <a:cxnLst/>
              <a:rect l="0" t="0" r="0" b="0"/>
              <a:pathLst>
                <a:path w="132550" h="190728">
                  <a:moveTo>
                    <a:pt x="111492" y="5589"/>
                  </a:moveTo>
                  <a:lnTo>
                    <a:pt x="94724" y="0"/>
                  </a:lnTo>
                  <a:lnTo>
                    <a:pt x="77133" y="3495"/>
                  </a:lnTo>
                  <a:lnTo>
                    <a:pt x="37245" y="24803"/>
                  </a:lnTo>
                  <a:lnTo>
                    <a:pt x="11634" y="50277"/>
                  </a:lnTo>
                  <a:lnTo>
                    <a:pt x="2770" y="73024"/>
                  </a:lnTo>
                  <a:lnTo>
                    <a:pt x="0" y="97561"/>
                  </a:lnTo>
                  <a:lnTo>
                    <a:pt x="2668" y="120165"/>
                  </a:lnTo>
                  <a:lnTo>
                    <a:pt x="16337" y="152622"/>
                  </a:lnTo>
                  <a:lnTo>
                    <a:pt x="35205" y="178876"/>
                  </a:lnTo>
                  <a:lnTo>
                    <a:pt x="54970" y="187891"/>
                  </a:lnTo>
                  <a:lnTo>
                    <a:pt x="79352" y="190727"/>
                  </a:lnTo>
                  <a:lnTo>
                    <a:pt x="132549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92306" y="439191"/>
              <a:ext cx="192544" cy="210855"/>
            </a:xfrm>
            <a:custGeom>
              <a:avLst/>
              <a:gdLst/>
              <a:ahLst/>
              <a:cxnLst/>
              <a:rect l="0" t="0" r="0" b="0"/>
              <a:pathLst>
                <a:path w="192544" h="210855">
                  <a:moveTo>
                    <a:pt x="66201" y="108290"/>
                  </a:moveTo>
                  <a:lnTo>
                    <a:pt x="126142" y="89162"/>
                  </a:lnTo>
                  <a:lnTo>
                    <a:pt x="143924" y="77952"/>
                  </a:lnTo>
                  <a:lnTo>
                    <a:pt x="149602" y="69348"/>
                  </a:lnTo>
                  <a:lnTo>
                    <a:pt x="155911" y="47309"/>
                  </a:lnTo>
                  <a:lnTo>
                    <a:pt x="155254" y="37220"/>
                  </a:lnTo>
                  <a:lnTo>
                    <a:pt x="148284" y="19772"/>
                  </a:lnTo>
                  <a:lnTo>
                    <a:pt x="131148" y="7338"/>
                  </a:lnTo>
                  <a:lnTo>
                    <a:pt x="120028" y="2384"/>
                  </a:lnTo>
                  <a:lnTo>
                    <a:pt x="95194" y="0"/>
                  </a:lnTo>
                  <a:lnTo>
                    <a:pt x="82020" y="1002"/>
                  </a:lnTo>
                  <a:lnTo>
                    <a:pt x="58024" y="11473"/>
                  </a:lnTo>
                  <a:lnTo>
                    <a:pt x="27904" y="37100"/>
                  </a:lnTo>
                  <a:lnTo>
                    <a:pt x="7280" y="66920"/>
                  </a:lnTo>
                  <a:lnTo>
                    <a:pt x="2354" y="77200"/>
                  </a:lnTo>
                  <a:lnTo>
                    <a:pt x="0" y="101102"/>
                  </a:lnTo>
                  <a:lnTo>
                    <a:pt x="8021" y="148984"/>
                  </a:lnTo>
                  <a:lnTo>
                    <a:pt x="23097" y="175980"/>
                  </a:lnTo>
                  <a:lnTo>
                    <a:pt x="41974" y="188287"/>
                  </a:lnTo>
                  <a:lnTo>
                    <a:pt x="98539" y="208339"/>
                  </a:lnTo>
                  <a:lnTo>
                    <a:pt x="136484" y="210854"/>
                  </a:lnTo>
                  <a:lnTo>
                    <a:pt x="192543" y="203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42777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4362" y="49483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56283" y="181179"/>
              <a:ext cx="255171" cy="179729"/>
            </a:xfrm>
            <a:custGeom>
              <a:avLst/>
              <a:gdLst/>
              <a:ahLst/>
              <a:cxnLst/>
              <a:rect l="0" t="0" r="0" b="0"/>
              <a:pathLst>
                <a:path w="255171" h="179729">
                  <a:moveTo>
                    <a:pt x="207676" y="8333"/>
                  </a:moveTo>
                  <a:lnTo>
                    <a:pt x="158744" y="0"/>
                  </a:lnTo>
                  <a:lnTo>
                    <a:pt x="117138" y="1575"/>
                  </a:lnTo>
                  <a:lnTo>
                    <a:pt x="66049" y="12588"/>
                  </a:lnTo>
                  <a:lnTo>
                    <a:pt x="30401" y="28181"/>
                  </a:lnTo>
                  <a:lnTo>
                    <a:pt x="3202" y="53209"/>
                  </a:lnTo>
                  <a:lnTo>
                    <a:pt x="0" y="61647"/>
                  </a:lnTo>
                  <a:lnTo>
                    <a:pt x="205" y="69612"/>
                  </a:lnTo>
                  <a:lnTo>
                    <a:pt x="2681" y="77262"/>
                  </a:lnTo>
                  <a:lnTo>
                    <a:pt x="17911" y="92001"/>
                  </a:lnTo>
                  <a:lnTo>
                    <a:pt x="28523" y="99207"/>
                  </a:lnTo>
                  <a:lnTo>
                    <a:pt x="52793" y="104094"/>
                  </a:lnTo>
                  <a:lnTo>
                    <a:pt x="106502" y="103288"/>
                  </a:lnTo>
                  <a:lnTo>
                    <a:pt x="161001" y="104299"/>
                  </a:lnTo>
                  <a:lnTo>
                    <a:pt x="195796" y="112677"/>
                  </a:lnTo>
                  <a:lnTo>
                    <a:pt x="249611" y="136906"/>
                  </a:lnTo>
                  <a:lnTo>
                    <a:pt x="254350" y="143181"/>
                  </a:lnTo>
                  <a:lnTo>
                    <a:pt x="255170" y="150874"/>
                  </a:lnTo>
                  <a:lnTo>
                    <a:pt x="253376" y="159513"/>
                  </a:lnTo>
                  <a:lnTo>
                    <a:pt x="247501" y="166441"/>
                  </a:lnTo>
                  <a:lnTo>
                    <a:pt x="228496" y="177260"/>
                  </a:lnTo>
                  <a:lnTo>
                    <a:pt x="201331" y="179728"/>
                  </a:lnTo>
                  <a:lnTo>
                    <a:pt x="141821" y="177370"/>
                  </a:lnTo>
                  <a:lnTo>
                    <a:pt x="87346" y="162433"/>
                  </a:lnTo>
                  <a:lnTo>
                    <a:pt x="49748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05250" y="136870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5558" y="204497"/>
                  </a:lnTo>
                  <a:lnTo>
                    <a:pt x="19509" y="259586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00825" y="225086"/>
              <a:ext cx="347445" cy="359678"/>
            </a:xfrm>
            <a:custGeom>
              <a:avLst/>
              <a:gdLst/>
              <a:ahLst/>
              <a:cxnLst/>
              <a:rect l="0" t="0" r="0" b="0"/>
              <a:pathLst>
                <a:path w="347445" h="359678">
                  <a:moveTo>
                    <a:pt x="31589" y="48654"/>
                  </a:moveTo>
                  <a:lnTo>
                    <a:pt x="37178" y="31887"/>
                  </a:lnTo>
                  <a:lnTo>
                    <a:pt x="49281" y="17416"/>
                  </a:lnTo>
                  <a:lnTo>
                    <a:pt x="57422" y="10281"/>
                  </a:lnTo>
                  <a:lnTo>
                    <a:pt x="78945" y="2354"/>
                  </a:lnTo>
                  <a:lnTo>
                    <a:pt x="102939" y="0"/>
                  </a:lnTo>
                  <a:lnTo>
                    <a:pt x="125301" y="2854"/>
                  </a:lnTo>
                  <a:lnTo>
                    <a:pt x="157622" y="16627"/>
                  </a:lnTo>
                  <a:lnTo>
                    <a:pt x="175731" y="35200"/>
                  </a:lnTo>
                  <a:lnTo>
                    <a:pt x="200832" y="79662"/>
                  </a:lnTo>
                  <a:lnTo>
                    <a:pt x="208649" y="131815"/>
                  </a:lnTo>
                  <a:lnTo>
                    <a:pt x="207664" y="179100"/>
                  </a:lnTo>
                  <a:lnTo>
                    <a:pt x="190675" y="237591"/>
                  </a:lnTo>
                  <a:lnTo>
                    <a:pt x="170118" y="288616"/>
                  </a:lnTo>
                  <a:lnTo>
                    <a:pt x="144775" y="321745"/>
                  </a:lnTo>
                  <a:lnTo>
                    <a:pt x="109449" y="348199"/>
                  </a:lnTo>
                  <a:lnTo>
                    <a:pt x="69347" y="359677"/>
                  </a:lnTo>
                  <a:lnTo>
                    <a:pt x="44861" y="356122"/>
                  </a:lnTo>
                  <a:lnTo>
                    <a:pt x="14465" y="340967"/>
                  </a:lnTo>
                  <a:lnTo>
                    <a:pt x="6135" y="334777"/>
                  </a:lnTo>
                  <a:lnTo>
                    <a:pt x="1752" y="325970"/>
                  </a:lnTo>
                  <a:lnTo>
                    <a:pt x="0" y="303707"/>
                  </a:lnTo>
                  <a:lnTo>
                    <a:pt x="6242" y="284454"/>
                  </a:lnTo>
                  <a:lnTo>
                    <a:pt x="17984" y="268098"/>
                  </a:lnTo>
                  <a:lnTo>
                    <a:pt x="34901" y="253030"/>
                  </a:lnTo>
                  <a:lnTo>
                    <a:pt x="57238" y="244773"/>
                  </a:lnTo>
                  <a:lnTo>
                    <a:pt x="83933" y="242273"/>
                  </a:lnTo>
                  <a:lnTo>
                    <a:pt x="142491" y="250200"/>
                  </a:lnTo>
                  <a:lnTo>
                    <a:pt x="194135" y="257442"/>
                  </a:lnTo>
                  <a:lnTo>
                    <a:pt x="251909" y="270442"/>
                  </a:lnTo>
                  <a:lnTo>
                    <a:pt x="300237" y="278338"/>
                  </a:lnTo>
                  <a:lnTo>
                    <a:pt x="347444" y="280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08333" y="231626"/>
              <a:ext cx="293215" cy="318955"/>
            </a:xfrm>
            <a:custGeom>
              <a:avLst/>
              <a:gdLst/>
              <a:ahLst/>
              <a:cxnLst/>
              <a:rect l="0" t="0" r="0" b="0"/>
              <a:pathLst>
                <a:path w="293215" h="318955">
                  <a:moveTo>
                    <a:pt x="166278" y="0"/>
                  </a:moveTo>
                  <a:lnTo>
                    <a:pt x="128800" y="8334"/>
                  </a:lnTo>
                  <a:lnTo>
                    <a:pt x="77377" y="10095"/>
                  </a:lnTo>
                  <a:lnTo>
                    <a:pt x="19650" y="5258"/>
                  </a:lnTo>
                  <a:lnTo>
                    <a:pt x="8865" y="7015"/>
                  </a:lnTo>
                  <a:lnTo>
                    <a:pt x="2844" y="12866"/>
                  </a:lnTo>
                  <a:lnTo>
                    <a:pt x="0" y="21445"/>
                  </a:lnTo>
                  <a:lnTo>
                    <a:pt x="1587" y="52758"/>
                  </a:lnTo>
                  <a:lnTo>
                    <a:pt x="15865" y="106470"/>
                  </a:lnTo>
                  <a:lnTo>
                    <a:pt x="22609" y="131938"/>
                  </a:lnTo>
                  <a:lnTo>
                    <a:pt x="27215" y="138262"/>
                  </a:lnTo>
                  <a:lnTo>
                    <a:pt x="32625" y="140138"/>
                  </a:lnTo>
                  <a:lnTo>
                    <a:pt x="46046" y="135983"/>
                  </a:lnTo>
                  <a:lnTo>
                    <a:pt x="74502" y="122830"/>
                  </a:lnTo>
                  <a:lnTo>
                    <a:pt x="112049" y="119063"/>
                  </a:lnTo>
                  <a:lnTo>
                    <a:pt x="174980" y="130742"/>
                  </a:lnTo>
                  <a:lnTo>
                    <a:pt x="229209" y="158969"/>
                  </a:lnTo>
                  <a:lnTo>
                    <a:pt x="265926" y="186210"/>
                  </a:lnTo>
                  <a:lnTo>
                    <a:pt x="288480" y="212711"/>
                  </a:lnTo>
                  <a:lnTo>
                    <a:pt x="292200" y="222526"/>
                  </a:lnTo>
                  <a:lnTo>
                    <a:pt x="293214" y="242790"/>
                  </a:lnTo>
                  <a:lnTo>
                    <a:pt x="287207" y="273929"/>
                  </a:lnTo>
                  <a:lnTo>
                    <a:pt x="271887" y="291762"/>
                  </a:lnTo>
                  <a:lnTo>
                    <a:pt x="229513" y="316685"/>
                  </a:lnTo>
                  <a:lnTo>
                    <a:pt x="205301" y="318954"/>
                  </a:lnTo>
                  <a:lnTo>
                    <a:pt x="178942" y="314893"/>
                  </a:lnTo>
                  <a:lnTo>
                    <a:pt x="123893" y="296341"/>
                  </a:lnTo>
                  <a:lnTo>
                    <a:pt x="98307" y="287295"/>
                  </a:lnTo>
                  <a:lnTo>
                    <a:pt x="6099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60809" y="239588"/>
              <a:ext cx="303643" cy="290007"/>
            </a:xfrm>
            <a:custGeom>
              <a:avLst/>
              <a:gdLst/>
              <a:ahLst/>
              <a:cxnLst/>
              <a:rect l="0" t="0" r="0" b="0"/>
              <a:pathLst>
                <a:path w="303643" h="290007">
                  <a:moveTo>
                    <a:pt x="129657" y="13095"/>
                  </a:moveTo>
                  <a:lnTo>
                    <a:pt x="85694" y="27750"/>
                  </a:lnTo>
                  <a:lnTo>
                    <a:pt x="68784" y="40665"/>
                  </a:lnTo>
                  <a:lnTo>
                    <a:pt x="32864" y="87653"/>
                  </a:lnTo>
                  <a:lnTo>
                    <a:pt x="7262" y="150041"/>
                  </a:lnTo>
                  <a:lnTo>
                    <a:pt x="0" y="171056"/>
                  </a:lnTo>
                  <a:lnTo>
                    <a:pt x="513" y="213797"/>
                  </a:lnTo>
                  <a:lnTo>
                    <a:pt x="8309" y="237217"/>
                  </a:lnTo>
                  <a:lnTo>
                    <a:pt x="32377" y="271316"/>
                  </a:lnTo>
                  <a:lnTo>
                    <a:pt x="58330" y="287827"/>
                  </a:lnTo>
                  <a:lnTo>
                    <a:pt x="84308" y="290006"/>
                  </a:lnTo>
                  <a:lnTo>
                    <a:pt x="143056" y="287463"/>
                  </a:lnTo>
                  <a:lnTo>
                    <a:pt x="198551" y="277385"/>
                  </a:lnTo>
                  <a:lnTo>
                    <a:pt x="241401" y="254077"/>
                  </a:lnTo>
                  <a:lnTo>
                    <a:pt x="287227" y="209914"/>
                  </a:lnTo>
                  <a:lnTo>
                    <a:pt x="294365" y="200460"/>
                  </a:lnTo>
                  <a:lnTo>
                    <a:pt x="302297" y="174357"/>
                  </a:lnTo>
                  <a:lnTo>
                    <a:pt x="303642" y="133016"/>
                  </a:lnTo>
                  <a:lnTo>
                    <a:pt x="293512" y="95421"/>
                  </a:lnTo>
                  <a:lnTo>
                    <a:pt x="275693" y="60885"/>
                  </a:lnTo>
                  <a:lnTo>
                    <a:pt x="240612" y="14796"/>
                  </a:lnTo>
                  <a:lnTo>
                    <a:pt x="222254" y="2933"/>
                  </a:lnTo>
                  <a:lnTo>
                    <a:pt x="199277" y="0"/>
                  </a:lnTo>
                  <a:lnTo>
                    <a:pt x="161243" y="2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7481" y="1031792"/>
            <a:ext cx="3001159" cy="437791"/>
            <a:chOff x="547481" y="1031792"/>
            <a:chExt cx="3001159" cy="437791"/>
          </a:xfrm>
        </p:grpSpPr>
        <p:sp>
          <p:nvSpPr>
            <p:cNvPr id="17" name="Freeform 16"/>
            <p:cNvSpPr/>
            <p:nvPr/>
          </p:nvSpPr>
          <p:spPr>
            <a:xfrm>
              <a:off x="673823" y="109496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315855"/>
                  </a:moveTo>
                  <a:lnTo>
                    <a:pt x="33781" y="278377"/>
                  </a:lnTo>
                  <a:lnTo>
                    <a:pt x="26430" y="221365"/>
                  </a:lnTo>
                  <a:lnTo>
                    <a:pt x="17060" y="171005"/>
                  </a:lnTo>
                  <a:lnTo>
                    <a:pt x="10649" y="111161"/>
                  </a:lnTo>
                  <a:lnTo>
                    <a:pt x="1634" y="478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7481" y="1053483"/>
              <a:ext cx="398147" cy="351045"/>
            </a:xfrm>
            <a:custGeom>
              <a:avLst/>
              <a:gdLst/>
              <a:ahLst/>
              <a:cxnLst/>
              <a:rect l="0" t="0" r="0" b="0"/>
              <a:pathLst>
                <a:path w="398147" h="351045">
                  <a:moveTo>
                    <a:pt x="0" y="62537"/>
                  </a:moveTo>
                  <a:lnTo>
                    <a:pt x="5590" y="45770"/>
                  </a:lnTo>
                  <a:lnTo>
                    <a:pt x="17692" y="34418"/>
                  </a:lnTo>
                  <a:lnTo>
                    <a:pt x="65285" y="13861"/>
                  </a:lnTo>
                  <a:lnTo>
                    <a:pt x="120044" y="2576"/>
                  </a:lnTo>
                  <a:lnTo>
                    <a:pt x="181250" y="0"/>
                  </a:lnTo>
                  <a:lnTo>
                    <a:pt x="238401" y="9067"/>
                  </a:lnTo>
                  <a:lnTo>
                    <a:pt x="291630" y="32175"/>
                  </a:lnTo>
                  <a:lnTo>
                    <a:pt x="314447" y="47873"/>
                  </a:lnTo>
                  <a:lnTo>
                    <a:pt x="370497" y="108597"/>
                  </a:lnTo>
                  <a:lnTo>
                    <a:pt x="390277" y="145465"/>
                  </a:lnTo>
                  <a:lnTo>
                    <a:pt x="398146" y="199844"/>
                  </a:lnTo>
                  <a:lnTo>
                    <a:pt x="396883" y="225338"/>
                  </a:lnTo>
                  <a:lnTo>
                    <a:pt x="370662" y="273980"/>
                  </a:lnTo>
                  <a:lnTo>
                    <a:pt x="344962" y="299362"/>
                  </a:lnTo>
                  <a:lnTo>
                    <a:pt x="289196" y="327730"/>
                  </a:lnTo>
                  <a:lnTo>
                    <a:pt x="228788" y="345811"/>
                  </a:lnTo>
                  <a:lnTo>
                    <a:pt x="196440" y="351044"/>
                  </a:lnTo>
                  <a:lnTo>
                    <a:pt x="140665" y="347990"/>
                  </a:lnTo>
                  <a:lnTo>
                    <a:pt x="105285" y="346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21264" y="128447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10528" y="58617"/>
                  </a:lnTo>
                  <a:lnTo>
                    <a:pt x="7409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42321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29327" y="1224427"/>
              <a:ext cx="155043" cy="142034"/>
            </a:xfrm>
            <a:custGeom>
              <a:avLst/>
              <a:gdLst/>
              <a:ahLst/>
              <a:cxnLst/>
              <a:rect l="0" t="0" r="0" b="0"/>
              <a:pathLst>
                <a:path w="155043" h="142034">
                  <a:moveTo>
                    <a:pt x="123564" y="17935"/>
                  </a:moveTo>
                  <a:lnTo>
                    <a:pt x="112385" y="6757"/>
                  </a:lnTo>
                  <a:lnTo>
                    <a:pt x="94419" y="1269"/>
                  </a:lnTo>
                  <a:lnTo>
                    <a:pt x="72006" y="0"/>
                  </a:lnTo>
                  <a:lnTo>
                    <a:pt x="50346" y="3335"/>
                  </a:lnTo>
                  <a:lnTo>
                    <a:pt x="32141" y="11836"/>
                  </a:lnTo>
                  <a:lnTo>
                    <a:pt x="1390" y="36358"/>
                  </a:lnTo>
                  <a:lnTo>
                    <a:pt x="0" y="41915"/>
                  </a:lnTo>
                  <a:lnTo>
                    <a:pt x="2584" y="46790"/>
                  </a:lnTo>
                  <a:lnTo>
                    <a:pt x="7815" y="51210"/>
                  </a:lnTo>
                  <a:lnTo>
                    <a:pt x="51004" y="66709"/>
                  </a:lnTo>
                  <a:lnTo>
                    <a:pt x="108408" y="81035"/>
                  </a:lnTo>
                  <a:lnTo>
                    <a:pt x="130866" y="89264"/>
                  </a:lnTo>
                  <a:lnTo>
                    <a:pt x="148646" y="100719"/>
                  </a:lnTo>
                  <a:lnTo>
                    <a:pt x="153153" y="108220"/>
                  </a:lnTo>
                  <a:lnTo>
                    <a:pt x="155042" y="125912"/>
                  </a:lnTo>
                  <a:lnTo>
                    <a:pt x="150398" y="132034"/>
                  </a:lnTo>
                  <a:lnTo>
                    <a:pt x="132761" y="138836"/>
                  </a:lnTo>
                  <a:lnTo>
                    <a:pt x="85649" y="142033"/>
                  </a:lnTo>
                  <a:lnTo>
                    <a:pt x="49864" y="133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5083" y="1215716"/>
              <a:ext cx="108907" cy="142674"/>
            </a:xfrm>
            <a:custGeom>
              <a:avLst/>
              <a:gdLst/>
              <a:ahLst/>
              <a:cxnLst/>
              <a:rect l="0" t="0" r="0" b="0"/>
              <a:pathLst>
                <a:path w="108907" h="142674">
                  <a:moveTo>
                    <a:pt x="87849" y="5589"/>
                  </a:moveTo>
                  <a:lnTo>
                    <a:pt x="71082" y="0"/>
                  </a:lnTo>
                  <a:lnTo>
                    <a:pt x="38297" y="2114"/>
                  </a:lnTo>
                  <a:lnTo>
                    <a:pt x="29078" y="6782"/>
                  </a:lnTo>
                  <a:lnTo>
                    <a:pt x="15715" y="21327"/>
                  </a:lnTo>
                  <a:lnTo>
                    <a:pt x="1615" y="49247"/>
                  </a:lnTo>
                  <a:lnTo>
                    <a:pt x="0" y="72566"/>
                  </a:lnTo>
                  <a:lnTo>
                    <a:pt x="4352" y="96188"/>
                  </a:lnTo>
                  <a:lnTo>
                    <a:pt x="19955" y="122640"/>
                  </a:lnTo>
                  <a:lnTo>
                    <a:pt x="32718" y="137941"/>
                  </a:lnTo>
                  <a:lnTo>
                    <a:pt x="41736" y="141787"/>
                  </a:lnTo>
                  <a:lnTo>
                    <a:pt x="83593" y="142673"/>
                  </a:lnTo>
                  <a:lnTo>
                    <a:pt x="108906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33997" y="1236773"/>
              <a:ext cx="120659" cy="137280"/>
            </a:xfrm>
            <a:custGeom>
              <a:avLst/>
              <a:gdLst/>
              <a:ahLst/>
              <a:cxnLst/>
              <a:rect l="0" t="0" r="0" b="0"/>
              <a:pathLst>
                <a:path w="120659" h="137280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2373" y="39672"/>
                  </a:lnTo>
                  <a:lnTo>
                    <a:pt x="2187" y="59342"/>
                  </a:lnTo>
                  <a:lnTo>
                    <a:pt x="0" y="82901"/>
                  </a:lnTo>
                  <a:lnTo>
                    <a:pt x="4097" y="106631"/>
                  </a:lnTo>
                  <a:lnTo>
                    <a:pt x="13717" y="124976"/>
                  </a:lnTo>
                  <a:lnTo>
                    <a:pt x="21897" y="130804"/>
                  </a:lnTo>
                  <a:lnTo>
                    <a:pt x="43465" y="137279"/>
                  </a:lnTo>
                  <a:lnTo>
                    <a:pt x="65529" y="133918"/>
                  </a:lnTo>
                  <a:lnTo>
                    <a:pt x="85863" y="123456"/>
                  </a:lnTo>
                  <a:lnTo>
                    <a:pt x="102700" y="107107"/>
                  </a:lnTo>
                  <a:lnTo>
                    <a:pt x="119743" y="78173"/>
                  </a:lnTo>
                  <a:lnTo>
                    <a:pt x="120658" y="68016"/>
                  </a:lnTo>
                  <a:lnTo>
                    <a:pt x="115434" y="47373"/>
                  </a:lnTo>
                  <a:lnTo>
                    <a:pt x="9792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63502" y="1231834"/>
              <a:ext cx="129700" cy="137351"/>
            </a:xfrm>
            <a:custGeom>
              <a:avLst/>
              <a:gdLst/>
              <a:ahLst/>
              <a:cxnLst/>
              <a:rect l="0" t="0" r="0" b="0"/>
              <a:pathLst>
                <a:path w="129700" h="137351">
                  <a:moveTo>
                    <a:pt x="0" y="0"/>
                  </a:moveTo>
                  <a:lnTo>
                    <a:pt x="16789" y="55045"/>
                  </a:lnTo>
                  <a:lnTo>
                    <a:pt x="26084" y="114512"/>
                  </a:lnTo>
                  <a:lnTo>
                    <a:pt x="31428" y="123135"/>
                  </a:lnTo>
                  <a:lnTo>
                    <a:pt x="46723" y="135835"/>
                  </a:lnTo>
                  <a:lnTo>
                    <a:pt x="54546" y="137350"/>
                  </a:lnTo>
                  <a:lnTo>
                    <a:pt x="62100" y="136020"/>
                  </a:lnTo>
                  <a:lnTo>
                    <a:pt x="76733" y="128304"/>
                  </a:lnTo>
                  <a:lnTo>
                    <a:pt x="112241" y="97600"/>
                  </a:lnTo>
                  <a:lnTo>
                    <a:pt x="127753" y="71422"/>
                  </a:lnTo>
                  <a:lnTo>
                    <a:pt x="129699" y="4851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53015" y="1219794"/>
              <a:ext cx="147400" cy="180497"/>
            </a:xfrm>
            <a:custGeom>
              <a:avLst/>
              <a:gdLst/>
              <a:ahLst/>
              <a:cxnLst/>
              <a:rect l="0" t="0" r="0" b="0"/>
              <a:pathLst>
                <a:path w="147400" h="180497">
                  <a:moveTo>
                    <a:pt x="0" y="54154"/>
                  </a:moveTo>
                  <a:lnTo>
                    <a:pt x="8333" y="91632"/>
                  </a:lnTo>
                  <a:lnTo>
                    <a:pt x="16305" y="141281"/>
                  </a:lnTo>
                  <a:lnTo>
                    <a:pt x="15550" y="140314"/>
                  </a:lnTo>
                  <a:lnTo>
                    <a:pt x="13876" y="136161"/>
                  </a:lnTo>
                  <a:lnTo>
                    <a:pt x="10969" y="74803"/>
                  </a:lnTo>
                  <a:lnTo>
                    <a:pt x="16205" y="24567"/>
                  </a:lnTo>
                  <a:lnTo>
                    <a:pt x="21332" y="15712"/>
                  </a:lnTo>
                  <a:lnTo>
                    <a:pt x="36387" y="2753"/>
                  </a:lnTo>
                  <a:lnTo>
                    <a:pt x="45315" y="0"/>
                  </a:lnTo>
                  <a:lnTo>
                    <a:pt x="64594" y="60"/>
                  </a:lnTo>
                  <a:lnTo>
                    <a:pt x="81741" y="7105"/>
                  </a:lnTo>
                  <a:lnTo>
                    <a:pt x="89589" y="12260"/>
                  </a:lnTo>
                  <a:lnTo>
                    <a:pt x="133216" y="74691"/>
                  </a:lnTo>
                  <a:lnTo>
                    <a:pt x="143196" y="117821"/>
                  </a:lnTo>
                  <a:lnTo>
                    <a:pt x="147399" y="180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63585" y="104232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6" y="159633"/>
                  </a:lnTo>
                  <a:lnTo>
                    <a:pt x="10723" y="218094"/>
                  </a:lnTo>
                  <a:lnTo>
                    <a:pt x="18669" y="274187"/>
                  </a:lnTo>
                  <a:lnTo>
                    <a:pt x="27978" y="33324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47772" y="118972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9048" y="0"/>
                  </a:lnTo>
                  <a:lnTo>
                    <a:pt x="119108" y="0"/>
                  </a:lnTo>
                  <a:lnTo>
                    <a:pt x="603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95212" y="115813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84683" y="131606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63709" y="1031792"/>
              <a:ext cx="9067" cy="326385"/>
            </a:xfrm>
            <a:custGeom>
              <a:avLst/>
              <a:gdLst/>
              <a:ahLst/>
              <a:cxnLst/>
              <a:rect l="0" t="0" r="0" b="0"/>
              <a:pathLst>
                <a:path w="9067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3120" y="201764"/>
                  </a:lnTo>
                  <a:lnTo>
                    <a:pt x="9066" y="26498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08534" y="1078846"/>
              <a:ext cx="332964" cy="307430"/>
            </a:xfrm>
            <a:custGeom>
              <a:avLst/>
              <a:gdLst/>
              <a:ahLst/>
              <a:cxnLst/>
              <a:rect l="0" t="0" r="0" b="0"/>
              <a:pathLst>
                <a:path w="332964" h="307430">
                  <a:moveTo>
                    <a:pt x="160502" y="5589"/>
                  </a:moveTo>
                  <a:lnTo>
                    <a:pt x="138145" y="0"/>
                  </a:lnTo>
                  <a:lnTo>
                    <a:pt x="114691" y="3495"/>
                  </a:lnTo>
                  <a:lnTo>
                    <a:pt x="75179" y="21736"/>
                  </a:lnTo>
                  <a:lnTo>
                    <a:pt x="40075" y="49367"/>
                  </a:lnTo>
                  <a:lnTo>
                    <a:pt x="17975" y="79782"/>
                  </a:lnTo>
                  <a:lnTo>
                    <a:pt x="27" y="127089"/>
                  </a:lnTo>
                  <a:lnTo>
                    <a:pt x="0" y="173260"/>
                  </a:lnTo>
                  <a:lnTo>
                    <a:pt x="11641" y="224453"/>
                  </a:lnTo>
                  <a:lnTo>
                    <a:pt x="35258" y="265240"/>
                  </a:lnTo>
                  <a:lnTo>
                    <a:pt x="49856" y="280087"/>
                  </a:lnTo>
                  <a:lnTo>
                    <a:pt x="78975" y="295022"/>
                  </a:lnTo>
                  <a:lnTo>
                    <a:pt x="130143" y="307429"/>
                  </a:lnTo>
                  <a:lnTo>
                    <a:pt x="190900" y="304637"/>
                  </a:lnTo>
                  <a:lnTo>
                    <a:pt x="241246" y="291651"/>
                  </a:lnTo>
                  <a:lnTo>
                    <a:pt x="282413" y="261094"/>
                  </a:lnTo>
                  <a:lnTo>
                    <a:pt x="310058" y="225165"/>
                  </a:lnTo>
                  <a:lnTo>
                    <a:pt x="331827" y="173844"/>
                  </a:lnTo>
                  <a:lnTo>
                    <a:pt x="332963" y="152899"/>
                  </a:lnTo>
                  <a:lnTo>
                    <a:pt x="317857" y="89809"/>
                  </a:lnTo>
                  <a:lnTo>
                    <a:pt x="309986" y="69926"/>
                  </a:lnTo>
                  <a:lnTo>
                    <a:pt x="298689" y="53290"/>
                  </a:lnTo>
                  <a:lnTo>
                    <a:pt x="282750" y="41217"/>
                  </a:lnTo>
                  <a:lnTo>
                    <a:pt x="234201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98648" y="1079871"/>
              <a:ext cx="122309" cy="91946"/>
            </a:xfrm>
            <a:custGeom>
              <a:avLst/>
              <a:gdLst/>
              <a:ahLst/>
              <a:cxnLst/>
              <a:rect l="0" t="0" r="0" b="0"/>
              <a:pathLst>
                <a:path w="122309" h="91946">
                  <a:moveTo>
                    <a:pt x="96771" y="15092"/>
                  </a:moveTo>
                  <a:lnTo>
                    <a:pt x="52809" y="438"/>
                  </a:lnTo>
                  <a:lnTo>
                    <a:pt x="32779" y="0"/>
                  </a:lnTo>
                  <a:lnTo>
                    <a:pt x="22524" y="1522"/>
                  </a:lnTo>
                  <a:lnTo>
                    <a:pt x="14518" y="6045"/>
                  </a:lnTo>
                  <a:lnTo>
                    <a:pt x="2503" y="20430"/>
                  </a:lnTo>
                  <a:lnTo>
                    <a:pt x="0" y="29179"/>
                  </a:lnTo>
                  <a:lnTo>
                    <a:pt x="339" y="48259"/>
                  </a:lnTo>
                  <a:lnTo>
                    <a:pt x="7509" y="65318"/>
                  </a:lnTo>
                  <a:lnTo>
                    <a:pt x="12697" y="73143"/>
                  </a:lnTo>
                  <a:lnTo>
                    <a:pt x="27819" y="84956"/>
                  </a:lnTo>
                  <a:lnTo>
                    <a:pt x="36765" y="89744"/>
                  </a:lnTo>
                  <a:lnTo>
                    <a:pt x="59183" y="91945"/>
                  </a:lnTo>
                  <a:lnTo>
                    <a:pt x="83575" y="87853"/>
                  </a:lnTo>
                  <a:lnTo>
                    <a:pt x="106115" y="78236"/>
                  </a:lnTo>
                  <a:lnTo>
                    <a:pt x="113528" y="70056"/>
                  </a:lnTo>
                  <a:lnTo>
                    <a:pt x="121767" y="48489"/>
                  </a:lnTo>
                  <a:lnTo>
                    <a:pt x="122308" y="32665"/>
                  </a:lnTo>
                  <a:lnTo>
                    <a:pt x="117828" y="15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16476" y="1084435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136871" y="0"/>
                  </a:moveTo>
                  <a:lnTo>
                    <a:pt x="121230" y="26386"/>
                  </a:lnTo>
                  <a:lnTo>
                    <a:pt x="96438" y="83312"/>
                  </a:lnTo>
                  <a:lnTo>
                    <a:pt x="77065" y="135736"/>
                  </a:lnTo>
                  <a:lnTo>
                    <a:pt x="51921" y="194965"/>
                  </a:lnTo>
                  <a:lnTo>
                    <a:pt x="30013" y="246742"/>
                  </a:lnTo>
                  <a:lnTo>
                    <a:pt x="5570" y="30142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37032" y="1347647"/>
              <a:ext cx="111608" cy="121936"/>
            </a:xfrm>
            <a:custGeom>
              <a:avLst/>
              <a:gdLst/>
              <a:ahLst/>
              <a:cxnLst/>
              <a:rect l="0" t="0" r="0" b="0"/>
              <a:pathLst>
                <a:path w="111608" h="121936">
                  <a:moveTo>
                    <a:pt x="90014" y="0"/>
                  </a:moveTo>
                  <a:lnTo>
                    <a:pt x="67657" y="0"/>
                  </a:lnTo>
                  <a:lnTo>
                    <a:pt x="36986" y="11179"/>
                  </a:lnTo>
                  <a:lnTo>
                    <a:pt x="11261" y="29309"/>
                  </a:lnTo>
                  <a:lnTo>
                    <a:pt x="2370" y="48901"/>
                  </a:lnTo>
                  <a:lnTo>
                    <a:pt x="0" y="60677"/>
                  </a:lnTo>
                  <a:lnTo>
                    <a:pt x="758" y="70867"/>
                  </a:lnTo>
                  <a:lnTo>
                    <a:pt x="7841" y="88428"/>
                  </a:lnTo>
                  <a:lnTo>
                    <a:pt x="24983" y="111469"/>
                  </a:lnTo>
                  <a:lnTo>
                    <a:pt x="44344" y="119732"/>
                  </a:lnTo>
                  <a:lnTo>
                    <a:pt x="56058" y="121935"/>
                  </a:lnTo>
                  <a:lnTo>
                    <a:pt x="66207" y="121065"/>
                  </a:lnTo>
                  <a:lnTo>
                    <a:pt x="83722" y="113858"/>
                  </a:lnTo>
                  <a:lnTo>
                    <a:pt x="106738" y="91058"/>
                  </a:lnTo>
                  <a:lnTo>
                    <a:pt x="110522" y="81762"/>
                  </a:lnTo>
                  <a:lnTo>
                    <a:pt x="111607" y="62075"/>
                  </a:lnTo>
                  <a:lnTo>
                    <a:pt x="10054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16869" y="2026180"/>
            <a:ext cx="1115996" cy="440010"/>
            <a:chOff x="3816869" y="2026180"/>
            <a:chExt cx="1115996" cy="440010"/>
          </a:xfrm>
        </p:grpSpPr>
        <p:sp>
          <p:nvSpPr>
            <p:cNvPr id="36" name="Freeform 35"/>
            <p:cNvSpPr/>
            <p:nvPr/>
          </p:nvSpPr>
          <p:spPr>
            <a:xfrm>
              <a:off x="3816869" y="2026180"/>
              <a:ext cx="401308" cy="440010"/>
            </a:xfrm>
            <a:custGeom>
              <a:avLst/>
              <a:gdLst/>
              <a:ahLst/>
              <a:cxnLst/>
              <a:rect l="0" t="0" r="0" b="0"/>
              <a:pathLst>
                <a:path w="401308" h="440010">
                  <a:moveTo>
                    <a:pt x="95981" y="18191"/>
                  </a:moveTo>
                  <a:lnTo>
                    <a:pt x="79213" y="29369"/>
                  </a:lnTo>
                  <a:lnTo>
                    <a:pt x="67862" y="44216"/>
                  </a:lnTo>
                  <a:lnTo>
                    <a:pt x="45453" y="76754"/>
                  </a:lnTo>
                  <a:lnTo>
                    <a:pt x="4611" y="119870"/>
                  </a:lnTo>
                  <a:lnTo>
                    <a:pt x="1142" y="119902"/>
                  </a:lnTo>
                  <a:lnTo>
                    <a:pt x="0" y="115244"/>
                  </a:lnTo>
                  <a:lnTo>
                    <a:pt x="6572" y="79736"/>
                  </a:lnTo>
                  <a:lnTo>
                    <a:pt x="15807" y="49294"/>
                  </a:lnTo>
                  <a:lnTo>
                    <a:pt x="31882" y="31625"/>
                  </a:lnTo>
                  <a:lnTo>
                    <a:pt x="74740" y="6806"/>
                  </a:lnTo>
                  <a:lnTo>
                    <a:pt x="112044" y="0"/>
                  </a:lnTo>
                  <a:lnTo>
                    <a:pt x="152733" y="3572"/>
                  </a:lnTo>
                  <a:lnTo>
                    <a:pt x="174236" y="12083"/>
                  </a:lnTo>
                  <a:lnTo>
                    <a:pt x="207105" y="36611"/>
                  </a:lnTo>
                  <a:lnTo>
                    <a:pt x="223403" y="62643"/>
                  </a:lnTo>
                  <a:lnTo>
                    <a:pt x="243059" y="116375"/>
                  </a:lnTo>
                  <a:lnTo>
                    <a:pt x="251765" y="175365"/>
                  </a:lnTo>
                  <a:lnTo>
                    <a:pt x="252315" y="234938"/>
                  </a:lnTo>
                  <a:lnTo>
                    <a:pt x="239253" y="291765"/>
                  </a:lnTo>
                  <a:lnTo>
                    <a:pt x="214977" y="354864"/>
                  </a:lnTo>
                  <a:lnTo>
                    <a:pt x="189979" y="402152"/>
                  </a:lnTo>
                  <a:lnTo>
                    <a:pt x="174023" y="419297"/>
                  </a:lnTo>
                  <a:lnTo>
                    <a:pt x="151333" y="434716"/>
                  </a:lnTo>
                  <a:lnTo>
                    <a:pt x="125651" y="440009"/>
                  </a:lnTo>
                  <a:lnTo>
                    <a:pt x="100979" y="437293"/>
                  </a:lnTo>
                  <a:lnTo>
                    <a:pt x="82214" y="428286"/>
                  </a:lnTo>
                  <a:lnTo>
                    <a:pt x="69195" y="413365"/>
                  </a:lnTo>
                  <a:lnTo>
                    <a:pt x="60679" y="393865"/>
                  </a:lnTo>
                  <a:lnTo>
                    <a:pt x="56894" y="369601"/>
                  </a:lnTo>
                  <a:lnTo>
                    <a:pt x="61451" y="349458"/>
                  </a:lnTo>
                  <a:lnTo>
                    <a:pt x="65942" y="340811"/>
                  </a:lnTo>
                  <a:lnTo>
                    <a:pt x="80290" y="328084"/>
                  </a:lnTo>
                  <a:lnTo>
                    <a:pt x="89030" y="323052"/>
                  </a:lnTo>
                  <a:lnTo>
                    <a:pt x="143914" y="314976"/>
                  </a:lnTo>
                  <a:lnTo>
                    <a:pt x="197909" y="316501"/>
                  </a:lnTo>
                  <a:lnTo>
                    <a:pt x="253466" y="330998"/>
                  </a:lnTo>
                  <a:lnTo>
                    <a:pt x="306493" y="348144"/>
                  </a:lnTo>
                  <a:lnTo>
                    <a:pt x="367519" y="345853"/>
                  </a:lnTo>
                  <a:lnTo>
                    <a:pt x="401307" y="34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92404" y="2049809"/>
              <a:ext cx="308805" cy="390381"/>
            </a:xfrm>
            <a:custGeom>
              <a:avLst/>
              <a:gdLst/>
              <a:ahLst/>
              <a:cxnLst/>
              <a:rect l="0" t="0" r="0" b="0"/>
              <a:pathLst>
                <a:path w="308805" h="390381">
                  <a:moveTo>
                    <a:pt x="204757" y="15618"/>
                  </a:moveTo>
                  <a:lnTo>
                    <a:pt x="146140" y="15618"/>
                  </a:lnTo>
                  <a:lnTo>
                    <a:pt x="84730" y="7213"/>
                  </a:lnTo>
                  <a:lnTo>
                    <a:pt x="41811" y="0"/>
                  </a:lnTo>
                  <a:lnTo>
                    <a:pt x="17693" y="2048"/>
                  </a:lnTo>
                  <a:lnTo>
                    <a:pt x="9858" y="7741"/>
                  </a:lnTo>
                  <a:lnTo>
                    <a:pt x="4634" y="16216"/>
                  </a:lnTo>
                  <a:lnTo>
                    <a:pt x="0" y="36941"/>
                  </a:lnTo>
                  <a:lnTo>
                    <a:pt x="6557" y="78842"/>
                  </a:lnTo>
                  <a:lnTo>
                    <a:pt x="15270" y="138675"/>
                  </a:lnTo>
                  <a:lnTo>
                    <a:pt x="20324" y="161557"/>
                  </a:lnTo>
                  <a:lnTo>
                    <a:pt x="23310" y="165553"/>
                  </a:lnTo>
                  <a:lnTo>
                    <a:pt x="26471" y="164708"/>
                  </a:lnTo>
                  <a:lnTo>
                    <a:pt x="45538" y="143724"/>
                  </a:lnTo>
                  <a:lnTo>
                    <a:pt x="80239" y="125455"/>
                  </a:lnTo>
                  <a:lnTo>
                    <a:pt x="100283" y="117857"/>
                  </a:lnTo>
                  <a:lnTo>
                    <a:pt x="136887" y="118181"/>
                  </a:lnTo>
                  <a:lnTo>
                    <a:pt x="193609" y="131998"/>
                  </a:lnTo>
                  <a:lnTo>
                    <a:pt x="213840" y="139872"/>
                  </a:lnTo>
                  <a:lnTo>
                    <a:pt x="274753" y="191286"/>
                  </a:lnTo>
                  <a:lnTo>
                    <a:pt x="295946" y="223386"/>
                  </a:lnTo>
                  <a:lnTo>
                    <a:pt x="305866" y="262533"/>
                  </a:lnTo>
                  <a:lnTo>
                    <a:pt x="308804" y="303768"/>
                  </a:lnTo>
                  <a:lnTo>
                    <a:pt x="303252" y="325399"/>
                  </a:lnTo>
                  <a:lnTo>
                    <a:pt x="280625" y="358350"/>
                  </a:lnTo>
                  <a:lnTo>
                    <a:pt x="249333" y="380251"/>
                  </a:lnTo>
                  <a:lnTo>
                    <a:pt x="204836" y="390380"/>
                  </a:lnTo>
                  <a:lnTo>
                    <a:pt x="154210" y="385397"/>
                  </a:lnTo>
                  <a:lnTo>
                    <a:pt x="99747" y="369784"/>
                  </a:lnTo>
                  <a:lnTo>
                    <a:pt x="57358" y="352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71628" y="2082477"/>
              <a:ext cx="361237" cy="343017"/>
            </a:xfrm>
            <a:custGeom>
              <a:avLst/>
              <a:gdLst/>
              <a:ahLst/>
              <a:cxnLst/>
              <a:rect l="0" t="0" r="0" b="0"/>
              <a:pathLst>
                <a:path w="361237" h="343017">
                  <a:moveTo>
                    <a:pt x="151916" y="14536"/>
                  </a:moveTo>
                  <a:lnTo>
                    <a:pt x="135149" y="8947"/>
                  </a:lnTo>
                  <a:lnTo>
                    <a:pt x="102364" y="11060"/>
                  </a:lnTo>
                  <a:lnTo>
                    <a:pt x="68604" y="24685"/>
                  </a:lnTo>
                  <a:lnTo>
                    <a:pt x="41963" y="49129"/>
                  </a:lnTo>
                  <a:lnTo>
                    <a:pt x="24841" y="84187"/>
                  </a:lnTo>
                  <a:lnTo>
                    <a:pt x="8575" y="139125"/>
                  </a:lnTo>
                  <a:lnTo>
                    <a:pt x="0" y="185722"/>
                  </a:lnTo>
                  <a:lnTo>
                    <a:pt x="6398" y="234094"/>
                  </a:lnTo>
                  <a:lnTo>
                    <a:pt x="13542" y="254837"/>
                  </a:lnTo>
                  <a:lnTo>
                    <a:pt x="43848" y="300179"/>
                  </a:lnTo>
                  <a:lnTo>
                    <a:pt x="75572" y="325209"/>
                  </a:lnTo>
                  <a:lnTo>
                    <a:pt x="114608" y="341854"/>
                  </a:lnTo>
                  <a:lnTo>
                    <a:pt x="155810" y="343016"/>
                  </a:lnTo>
                  <a:lnTo>
                    <a:pt x="217719" y="332928"/>
                  </a:lnTo>
                  <a:lnTo>
                    <a:pt x="266170" y="316551"/>
                  </a:lnTo>
                  <a:lnTo>
                    <a:pt x="303946" y="291132"/>
                  </a:lnTo>
                  <a:lnTo>
                    <a:pt x="348239" y="240550"/>
                  </a:lnTo>
                  <a:lnTo>
                    <a:pt x="356154" y="219492"/>
                  </a:lnTo>
                  <a:lnTo>
                    <a:pt x="361236" y="167845"/>
                  </a:lnTo>
                  <a:lnTo>
                    <a:pt x="350869" y="110071"/>
                  </a:lnTo>
                  <a:lnTo>
                    <a:pt x="343285" y="89751"/>
                  </a:lnTo>
                  <a:lnTo>
                    <a:pt x="312673" y="50293"/>
                  </a:lnTo>
                  <a:lnTo>
                    <a:pt x="276737" y="22855"/>
                  </a:lnTo>
                  <a:lnTo>
                    <a:pt x="225416" y="1132"/>
                  </a:lnTo>
                  <a:lnTo>
                    <a:pt x="204470" y="0"/>
                  </a:lnTo>
                  <a:lnTo>
                    <a:pt x="162445" y="4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419214" y="2188437"/>
            <a:ext cx="1145012" cy="338926"/>
            <a:chOff x="2419214" y="2188437"/>
            <a:chExt cx="1145012" cy="338926"/>
          </a:xfrm>
        </p:grpSpPr>
        <p:sp>
          <p:nvSpPr>
            <p:cNvPr id="40" name="Freeform 39"/>
            <p:cNvSpPr/>
            <p:nvPr/>
          </p:nvSpPr>
          <p:spPr>
            <a:xfrm>
              <a:off x="2419214" y="2188437"/>
              <a:ext cx="363100" cy="338926"/>
            </a:xfrm>
            <a:custGeom>
              <a:avLst/>
              <a:gdLst/>
              <a:ahLst/>
              <a:cxnLst/>
              <a:rect l="0" t="0" r="0" b="0"/>
              <a:pathLst>
                <a:path w="363100" h="338926">
                  <a:moveTo>
                    <a:pt x="207975" y="8334"/>
                  </a:moveTo>
                  <a:lnTo>
                    <a:pt x="170497" y="0"/>
                  </a:lnTo>
                  <a:lnTo>
                    <a:pt x="135649" y="1575"/>
                  </a:lnTo>
                  <a:lnTo>
                    <a:pt x="113829" y="7670"/>
                  </a:lnTo>
                  <a:lnTo>
                    <a:pt x="74345" y="30646"/>
                  </a:lnTo>
                  <a:lnTo>
                    <a:pt x="43669" y="63304"/>
                  </a:lnTo>
                  <a:lnTo>
                    <a:pt x="15625" y="124351"/>
                  </a:lnTo>
                  <a:lnTo>
                    <a:pt x="2217" y="174707"/>
                  </a:lnTo>
                  <a:lnTo>
                    <a:pt x="0" y="214647"/>
                  </a:lnTo>
                  <a:lnTo>
                    <a:pt x="3628" y="238069"/>
                  </a:lnTo>
                  <a:lnTo>
                    <a:pt x="12259" y="257057"/>
                  </a:lnTo>
                  <a:lnTo>
                    <a:pt x="57320" y="318984"/>
                  </a:lnTo>
                  <a:lnTo>
                    <a:pt x="77456" y="327724"/>
                  </a:lnTo>
                  <a:lnTo>
                    <a:pt x="128511" y="338925"/>
                  </a:lnTo>
                  <a:lnTo>
                    <a:pt x="164153" y="337783"/>
                  </a:lnTo>
                  <a:lnTo>
                    <a:pt x="216043" y="325747"/>
                  </a:lnTo>
                  <a:lnTo>
                    <a:pt x="271353" y="302053"/>
                  </a:lnTo>
                  <a:lnTo>
                    <a:pt x="296974" y="287444"/>
                  </a:lnTo>
                  <a:lnTo>
                    <a:pt x="340116" y="239281"/>
                  </a:lnTo>
                  <a:lnTo>
                    <a:pt x="356442" y="208174"/>
                  </a:lnTo>
                  <a:lnTo>
                    <a:pt x="363099" y="171141"/>
                  </a:lnTo>
                  <a:lnTo>
                    <a:pt x="355773" y="109470"/>
                  </a:lnTo>
                  <a:lnTo>
                    <a:pt x="339374" y="67676"/>
                  </a:lnTo>
                  <a:lnTo>
                    <a:pt x="326426" y="47966"/>
                  </a:lnTo>
                  <a:lnTo>
                    <a:pt x="309753" y="34527"/>
                  </a:lnTo>
                  <a:lnTo>
                    <a:pt x="261325" y="13689"/>
                  </a:lnTo>
                  <a:lnTo>
                    <a:pt x="229032" y="8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79873" y="24705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48329" y="219677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5684" y="159756"/>
                  </a:lnTo>
                  <a:lnTo>
                    <a:pt x="19996" y="217257"/>
                  </a:lnTo>
                  <a:lnTo>
                    <a:pt x="20847" y="273675"/>
                  </a:lnTo>
                  <a:lnTo>
                    <a:pt x="22133" y="297108"/>
                  </a:lnTo>
                  <a:lnTo>
                    <a:pt x="24114" y="303357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58940" y="2249413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41952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37883" y="2238885"/>
              <a:ext cx="115815" cy="126342"/>
            </a:xfrm>
            <a:custGeom>
              <a:avLst/>
              <a:gdLst/>
              <a:ahLst/>
              <a:cxnLst/>
              <a:rect l="0" t="0" r="0" b="0"/>
              <a:pathLst>
                <a:path w="115815" h="126342">
                  <a:moveTo>
                    <a:pt x="0" y="0"/>
                  </a:moveTo>
                  <a:lnTo>
                    <a:pt x="56395" y="57565"/>
                  </a:lnTo>
                  <a:lnTo>
                    <a:pt x="102180" y="112057"/>
                  </a:lnTo>
                  <a:lnTo>
                    <a:pt x="115814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285306" y="2066310"/>
            <a:ext cx="1129634" cy="437326"/>
            <a:chOff x="5285306" y="2066310"/>
            <a:chExt cx="1129634" cy="437326"/>
          </a:xfrm>
        </p:grpSpPr>
        <p:sp>
          <p:nvSpPr>
            <p:cNvPr id="46" name="Freeform 45"/>
            <p:cNvSpPr/>
            <p:nvPr/>
          </p:nvSpPr>
          <p:spPr>
            <a:xfrm>
              <a:off x="5285306" y="2210984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19525" y="0"/>
                  </a:lnTo>
                  <a:lnTo>
                    <a:pt x="603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06362" y="2316269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7" y="0"/>
                  </a:lnTo>
                  <a:lnTo>
                    <a:pt x="76722" y="0"/>
                  </a:lnTo>
                  <a:lnTo>
                    <a:pt x="27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13234" y="2066310"/>
              <a:ext cx="330124" cy="422338"/>
            </a:xfrm>
            <a:custGeom>
              <a:avLst/>
              <a:gdLst/>
              <a:ahLst/>
              <a:cxnLst/>
              <a:rect l="0" t="0" r="0" b="0"/>
              <a:pathLst>
                <a:path w="330124" h="422338">
                  <a:moveTo>
                    <a:pt x="45854" y="28861"/>
                  </a:moveTo>
                  <a:lnTo>
                    <a:pt x="26726" y="81566"/>
                  </a:lnTo>
                  <a:lnTo>
                    <a:pt x="15515" y="97519"/>
                  </a:lnTo>
                  <a:lnTo>
                    <a:pt x="10420" y="99199"/>
                  </a:lnTo>
                  <a:lnTo>
                    <a:pt x="5854" y="96810"/>
                  </a:lnTo>
                  <a:lnTo>
                    <a:pt x="1640" y="91708"/>
                  </a:lnTo>
                  <a:lnTo>
                    <a:pt x="0" y="84797"/>
                  </a:lnTo>
                  <a:lnTo>
                    <a:pt x="1298" y="67759"/>
                  </a:lnTo>
                  <a:lnTo>
                    <a:pt x="8893" y="51608"/>
                  </a:lnTo>
                  <a:lnTo>
                    <a:pt x="32834" y="22175"/>
                  </a:lnTo>
                  <a:lnTo>
                    <a:pt x="58764" y="6473"/>
                  </a:lnTo>
                  <a:lnTo>
                    <a:pt x="99851" y="0"/>
                  </a:lnTo>
                  <a:lnTo>
                    <a:pt x="137892" y="3672"/>
                  </a:lnTo>
                  <a:lnTo>
                    <a:pt x="171391" y="17758"/>
                  </a:lnTo>
                  <a:lnTo>
                    <a:pt x="197954" y="42339"/>
                  </a:lnTo>
                  <a:lnTo>
                    <a:pt x="223608" y="100753"/>
                  </a:lnTo>
                  <a:lnTo>
                    <a:pt x="231883" y="139849"/>
                  </a:lnTo>
                  <a:lnTo>
                    <a:pt x="234678" y="199873"/>
                  </a:lnTo>
                  <a:lnTo>
                    <a:pt x="225656" y="257960"/>
                  </a:lnTo>
                  <a:lnTo>
                    <a:pt x="207793" y="305102"/>
                  </a:lnTo>
                  <a:lnTo>
                    <a:pt x="166398" y="364715"/>
                  </a:lnTo>
                  <a:lnTo>
                    <a:pt x="144482" y="391456"/>
                  </a:lnTo>
                  <a:lnTo>
                    <a:pt x="117581" y="408607"/>
                  </a:lnTo>
                  <a:lnTo>
                    <a:pt x="87384" y="421098"/>
                  </a:lnTo>
                  <a:lnTo>
                    <a:pt x="66651" y="422337"/>
                  </a:lnTo>
                  <a:lnTo>
                    <a:pt x="46908" y="417818"/>
                  </a:lnTo>
                  <a:lnTo>
                    <a:pt x="30335" y="408011"/>
                  </a:lnTo>
                  <a:lnTo>
                    <a:pt x="18289" y="392734"/>
                  </a:lnTo>
                  <a:lnTo>
                    <a:pt x="13440" y="383747"/>
                  </a:lnTo>
                  <a:lnTo>
                    <a:pt x="11170" y="361283"/>
                  </a:lnTo>
                  <a:lnTo>
                    <a:pt x="12203" y="348742"/>
                  </a:lnTo>
                  <a:lnTo>
                    <a:pt x="22709" y="328567"/>
                  </a:lnTo>
                  <a:lnTo>
                    <a:pt x="39077" y="312972"/>
                  </a:lnTo>
                  <a:lnTo>
                    <a:pt x="88462" y="289467"/>
                  </a:lnTo>
                  <a:lnTo>
                    <a:pt x="112364" y="288185"/>
                  </a:lnTo>
                  <a:lnTo>
                    <a:pt x="171426" y="296894"/>
                  </a:lnTo>
                  <a:lnTo>
                    <a:pt x="223776" y="308710"/>
                  </a:lnTo>
                  <a:lnTo>
                    <a:pt x="277964" y="312257"/>
                  </a:lnTo>
                  <a:lnTo>
                    <a:pt x="330123" y="313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85471" y="2074114"/>
              <a:ext cx="329469" cy="429522"/>
            </a:xfrm>
            <a:custGeom>
              <a:avLst/>
              <a:gdLst/>
              <a:ahLst/>
              <a:cxnLst/>
              <a:rect l="0" t="0" r="0" b="0"/>
              <a:pathLst>
                <a:path w="329469" h="429522">
                  <a:moveTo>
                    <a:pt x="221099" y="0"/>
                  </a:moveTo>
                  <a:lnTo>
                    <a:pt x="193543" y="7235"/>
                  </a:lnTo>
                  <a:lnTo>
                    <a:pt x="137320" y="9877"/>
                  </a:lnTo>
                  <a:lnTo>
                    <a:pt x="75218" y="15989"/>
                  </a:lnTo>
                  <a:lnTo>
                    <a:pt x="35156" y="30733"/>
                  </a:lnTo>
                  <a:lnTo>
                    <a:pt x="26947" y="39206"/>
                  </a:lnTo>
                  <a:lnTo>
                    <a:pt x="7102" y="94142"/>
                  </a:lnTo>
                  <a:lnTo>
                    <a:pt x="6276" y="115540"/>
                  </a:lnTo>
                  <a:lnTo>
                    <a:pt x="17204" y="169589"/>
                  </a:lnTo>
                  <a:lnTo>
                    <a:pt x="19345" y="195086"/>
                  </a:lnTo>
                  <a:lnTo>
                    <a:pt x="22255" y="201417"/>
                  </a:lnTo>
                  <a:lnTo>
                    <a:pt x="26536" y="203298"/>
                  </a:lnTo>
                  <a:lnTo>
                    <a:pt x="31729" y="202212"/>
                  </a:lnTo>
                  <a:lnTo>
                    <a:pt x="85829" y="172657"/>
                  </a:lnTo>
                  <a:lnTo>
                    <a:pt x="118628" y="162811"/>
                  </a:lnTo>
                  <a:lnTo>
                    <a:pt x="177807" y="162011"/>
                  </a:lnTo>
                  <a:lnTo>
                    <a:pt x="205367" y="167931"/>
                  </a:lnTo>
                  <a:lnTo>
                    <a:pt x="239444" y="184418"/>
                  </a:lnTo>
                  <a:lnTo>
                    <a:pt x="301574" y="238721"/>
                  </a:lnTo>
                  <a:lnTo>
                    <a:pt x="317213" y="265314"/>
                  </a:lnTo>
                  <a:lnTo>
                    <a:pt x="329256" y="301010"/>
                  </a:lnTo>
                  <a:lnTo>
                    <a:pt x="329468" y="311807"/>
                  </a:lnTo>
                  <a:lnTo>
                    <a:pt x="323465" y="330043"/>
                  </a:lnTo>
                  <a:lnTo>
                    <a:pt x="287215" y="384286"/>
                  </a:lnTo>
                  <a:lnTo>
                    <a:pt x="260966" y="400991"/>
                  </a:lnTo>
                  <a:lnTo>
                    <a:pt x="199844" y="424421"/>
                  </a:lnTo>
                  <a:lnTo>
                    <a:pt x="162808" y="429521"/>
                  </a:lnTo>
                  <a:lnTo>
                    <a:pt x="127788" y="425442"/>
                  </a:lnTo>
                  <a:lnTo>
                    <a:pt x="76109" y="405179"/>
                  </a:lnTo>
                  <a:lnTo>
                    <a:pt x="27079" y="384885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498912" y="3358590"/>
            <a:ext cx="1407161" cy="490594"/>
            <a:chOff x="2498912" y="3358590"/>
            <a:chExt cx="1407161" cy="490594"/>
          </a:xfrm>
        </p:grpSpPr>
        <p:sp>
          <p:nvSpPr>
            <p:cNvPr id="51" name="Freeform 50"/>
            <p:cNvSpPr/>
            <p:nvPr/>
          </p:nvSpPr>
          <p:spPr>
            <a:xfrm>
              <a:off x="2498912" y="3358590"/>
              <a:ext cx="333254" cy="490594"/>
            </a:xfrm>
            <a:custGeom>
              <a:avLst/>
              <a:gdLst/>
              <a:ahLst/>
              <a:cxnLst/>
              <a:rect l="0" t="0" r="0" b="0"/>
              <a:pathLst>
                <a:path w="333254" h="490594">
                  <a:moveTo>
                    <a:pt x="91098" y="0"/>
                  </a:moveTo>
                  <a:lnTo>
                    <a:pt x="75457" y="17981"/>
                  </a:lnTo>
                  <a:lnTo>
                    <a:pt x="45425" y="74354"/>
                  </a:lnTo>
                  <a:lnTo>
                    <a:pt x="24873" y="126429"/>
                  </a:lnTo>
                  <a:lnTo>
                    <a:pt x="20042" y="131079"/>
                  </a:lnTo>
                  <a:lnTo>
                    <a:pt x="14481" y="131840"/>
                  </a:lnTo>
                  <a:lnTo>
                    <a:pt x="8435" y="130007"/>
                  </a:lnTo>
                  <a:lnTo>
                    <a:pt x="5573" y="125276"/>
                  </a:lnTo>
                  <a:lnTo>
                    <a:pt x="5514" y="110661"/>
                  </a:lnTo>
                  <a:lnTo>
                    <a:pt x="16177" y="65446"/>
                  </a:lnTo>
                  <a:lnTo>
                    <a:pt x="34324" y="33430"/>
                  </a:lnTo>
                  <a:lnTo>
                    <a:pt x="51827" y="16417"/>
                  </a:lnTo>
                  <a:lnTo>
                    <a:pt x="74424" y="7297"/>
                  </a:lnTo>
                  <a:lnTo>
                    <a:pt x="100065" y="4413"/>
                  </a:lnTo>
                  <a:lnTo>
                    <a:pt x="127059" y="7031"/>
                  </a:lnTo>
                  <a:lnTo>
                    <a:pt x="148415" y="15213"/>
                  </a:lnTo>
                  <a:lnTo>
                    <a:pt x="186778" y="39530"/>
                  </a:lnTo>
                  <a:lnTo>
                    <a:pt x="201083" y="56174"/>
                  </a:lnTo>
                  <a:lnTo>
                    <a:pt x="219798" y="101043"/>
                  </a:lnTo>
                  <a:lnTo>
                    <a:pt x="233590" y="156136"/>
                  </a:lnTo>
                  <a:lnTo>
                    <a:pt x="235873" y="205100"/>
                  </a:lnTo>
                  <a:lnTo>
                    <a:pt x="228491" y="256652"/>
                  </a:lnTo>
                  <a:lnTo>
                    <a:pt x="212006" y="307802"/>
                  </a:lnTo>
                  <a:lnTo>
                    <a:pt x="185474" y="361361"/>
                  </a:lnTo>
                  <a:lnTo>
                    <a:pt x="143474" y="417124"/>
                  </a:lnTo>
                  <a:lnTo>
                    <a:pt x="99974" y="458754"/>
                  </a:lnTo>
                  <a:lnTo>
                    <a:pt x="69551" y="480508"/>
                  </a:lnTo>
                  <a:lnTo>
                    <a:pt x="45647" y="488470"/>
                  </a:lnTo>
                  <a:lnTo>
                    <a:pt x="32721" y="490593"/>
                  </a:lnTo>
                  <a:lnTo>
                    <a:pt x="22934" y="488499"/>
                  </a:lnTo>
                  <a:lnTo>
                    <a:pt x="15240" y="483594"/>
                  </a:lnTo>
                  <a:lnTo>
                    <a:pt x="8940" y="476814"/>
                  </a:lnTo>
                  <a:lnTo>
                    <a:pt x="1941" y="456803"/>
                  </a:lnTo>
                  <a:lnTo>
                    <a:pt x="0" y="433481"/>
                  </a:lnTo>
                  <a:lnTo>
                    <a:pt x="6654" y="400620"/>
                  </a:lnTo>
                  <a:lnTo>
                    <a:pt x="29271" y="361195"/>
                  </a:lnTo>
                  <a:lnTo>
                    <a:pt x="61858" y="330530"/>
                  </a:lnTo>
                  <a:lnTo>
                    <a:pt x="87851" y="322377"/>
                  </a:lnTo>
                  <a:lnTo>
                    <a:pt x="135369" y="320907"/>
                  </a:lnTo>
                  <a:lnTo>
                    <a:pt x="186494" y="327881"/>
                  </a:lnTo>
                  <a:lnTo>
                    <a:pt x="238686" y="337356"/>
                  </a:lnTo>
                  <a:lnTo>
                    <a:pt x="284956" y="341333"/>
                  </a:lnTo>
                  <a:lnTo>
                    <a:pt x="33325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29035" y="3369119"/>
              <a:ext cx="309275" cy="381251"/>
            </a:xfrm>
            <a:custGeom>
              <a:avLst/>
              <a:gdLst/>
              <a:ahLst/>
              <a:cxnLst/>
              <a:rect l="0" t="0" r="0" b="0"/>
              <a:pathLst>
                <a:path w="309275" h="381251">
                  <a:moveTo>
                    <a:pt x="213700" y="0"/>
                  </a:moveTo>
                  <a:lnTo>
                    <a:pt x="155084" y="9065"/>
                  </a:lnTo>
                  <a:lnTo>
                    <a:pt x="92504" y="10239"/>
                  </a:lnTo>
                  <a:lnTo>
                    <a:pt x="30056" y="13591"/>
                  </a:lnTo>
                  <a:lnTo>
                    <a:pt x="17572" y="16080"/>
                  </a:lnTo>
                  <a:lnTo>
                    <a:pt x="9248" y="22418"/>
                  </a:lnTo>
                  <a:lnTo>
                    <a:pt x="0" y="41939"/>
                  </a:lnTo>
                  <a:lnTo>
                    <a:pt x="383" y="79237"/>
                  </a:lnTo>
                  <a:lnTo>
                    <a:pt x="14221" y="136213"/>
                  </a:lnTo>
                  <a:lnTo>
                    <a:pt x="17543" y="146961"/>
                  </a:lnTo>
                  <a:lnTo>
                    <a:pt x="23268" y="152956"/>
                  </a:lnTo>
                  <a:lnTo>
                    <a:pt x="30593" y="155783"/>
                  </a:lnTo>
                  <a:lnTo>
                    <a:pt x="48091" y="155804"/>
                  </a:lnTo>
                  <a:lnTo>
                    <a:pt x="109835" y="141055"/>
                  </a:lnTo>
                  <a:lnTo>
                    <a:pt x="135173" y="138730"/>
                  </a:lnTo>
                  <a:lnTo>
                    <a:pt x="189567" y="152879"/>
                  </a:lnTo>
                  <a:lnTo>
                    <a:pt x="242252" y="171271"/>
                  </a:lnTo>
                  <a:lnTo>
                    <a:pt x="281211" y="197088"/>
                  </a:lnTo>
                  <a:lnTo>
                    <a:pt x="304153" y="223343"/>
                  </a:lnTo>
                  <a:lnTo>
                    <a:pt x="309274" y="246273"/>
                  </a:lnTo>
                  <a:lnTo>
                    <a:pt x="303029" y="293531"/>
                  </a:lnTo>
                  <a:lnTo>
                    <a:pt x="288261" y="320419"/>
                  </a:lnTo>
                  <a:lnTo>
                    <a:pt x="252346" y="357646"/>
                  </a:lnTo>
                  <a:lnTo>
                    <a:pt x="230876" y="370693"/>
                  </a:lnTo>
                  <a:lnTo>
                    <a:pt x="201837" y="380392"/>
                  </a:lnTo>
                  <a:lnTo>
                    <a:pt x="158193" y="381250"/>
                  </a:lnTo>
                  <a:lnTo>
                    <a:pt x="98896" y="367866"/>
                  </a:lnTo>
                  <a:lnTo>
                    <a:pt x="78448" y="360028"/>
                  </a:lnTo>
                  <a:lnTo>
                    <a:pt x="4524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13938" y="3400704"/>
              <a:ext cx="361103" cy="319129"/>
            </a:xfrm>
            <a:custGeom>
              <a:avLst/>
              <a:gdLst/>
              <a:ahLst/>
              <a:cxnLst/>
              <a:rect l="0" t="0" r="0" b="0"/>
              <a:pathLst>
                <a:path w="361103" h="319129">
                  <a:moveTo>
                    <a:pt x="123595" y="21057"/>
                  </a:moveTo>
                  <a:lnTo>
                    <a:pt x="80904" y="35630"/>
                  </a:lnTo>
                  <a:lnTo>
                    <a:pt x="61338" y="48591"/>
                  </a:lnTo>
                  <a:lnTo>
                    <a:pt x="22402" y="95610"/>
                  </a:lnTo>
                  <a:lnTo>
                    <a:pt x="6525" y="132184"/>
                  </a:lnTo>
                  <a:lnTo>
                    <a:pt x="0" y="178246"/>
                  </a:lnTo>
                  <a:lnTo>
                    <a:pt x="6201" y="229401"/>
                  </a:lnTo>
                  <a:lnTo>
                    <a:pt x="16542" y="261384"/>
                  </a:lnTo>
                  <a:lnTo>
                    <a:pt x="35074" y="286197"/>
                  </a:lnTo>
                  <a:lnTo>
                    <a:pt x="63442" y="307197"/>
                  </a:lnTo>
                  <a:lnTo>
                    <a:pt x="87892" y="317077"/>
                  </a:lnTo>
                  <a:lnTo>
                    <a:pt x="114356" y="319128"/>
                  </a:lnTo>
                  <a:lnTo>
                    <a:pt x="169473" y="310912"/>
                  </a:lnTo>
                  <a:lnTo>
                    <a:pt x="227989" y="291490"/>
                  </a:lnTo>
                  <a:lnTo>
                    <a:pt x="288854" y="252394"/>
                  </a:lnTo>
                  <a:lnTo>
                    <a:pt x="333961" y="207976"/>
                  </a:lnTo>
                  <a:lnTo>
                    <a:pt x="350062" y="183291"/>
                  </a:lnTo>
                  <a:lnTo>
                    <a:pt x="361102" y="137497"/>
                  </a:lnTo>
                  <a:lnTo>
                    <a:pt x="358784" y="98062"/>
                  </a:lnTo>
                  <a:lnTo>
                    <a:pt x="345099" y="64151"/>
                  </a:lnTo>
                  <a:lnTo>
                    <a:pt x="320637" y="37465"/>
                  </a:lnTo>
                  <a:lnTo>
                    <a:pt x="280930" y="15893"/>
                  </a:lnTo>
                  <a:lnTo>
                    <a:pt x="239291" y="3486"/>
                  </a:lnTo>
                  <a:lnTo>
                    <a:pt x="207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11316" y="3505989"/>
              <a:ext cx="94757" cy="5591"/>
            </a:xfrm>
            <a:custGeom>
              <a:avLst/>
              <a:gdLst/>
              <a:ahLst/>
              <a:cxnLst/>
              <a:rect l="0" t="0" r="0" b="0"/>
              <a:pathLst>
                <a:path w="94757" h="5591">
                  <a:moveTo>
                    <a:pt x="94756" y="0"/>
                  </a:moveTo>
                  <a:lnTo>
                    <a:pt x="77989" y="5590"/>
                  </a:lnTo>
                  <a:lnTo>
                    <a:pt x="60398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253395" y="3364012"/>
            <a:ext cx="1221424" cy="438820"/>
            <a:chOff x="4253395" y="3364012"/>
            <a:chExt cx="1221424" cy="438820"/>
          </a:xfrm>
        </p:grpSpPr>
        <p:sp>
          <p:nvSpPr>
            <p:cNvPr id="56" name="Freeform 55"/>
            <p:cNvSpPr/>
            <p:nvPr/>
          </p:nvSpPr>
          <p:spPr>
            <a:xfrm>
              <a:off x="4253395" y="3382335"/>
              <a:ext cx="400202" cy="420497"/>
            </a:xfrm>
            <a:custGeom>
              <a:avLst/>
              <a:gdLst/>
              <a:ahLst/>
              <a:cxnLst/>
              <a:rect l="0" t="0" r="0" b="0"/>
              <a:pathLst>
                <a:path w="400202" h="420497">
                  <a:moveTo>
                    <a:pt x="63289" y="7841"/>
                  </a:moveTo>
                  <a:lnTo>
                    <a:pt x="28542" y="44927"/>
                  </a:lnTo>
                  <a:lnTo>
                    <a:pt x="2056" y="87204"/>
                  </a:lnTo>
                  <a:lnTo>
                    <a:pt x="240" y="88825"/>
                  </a:lnTo>
                  <a:lnTo>
                    <a:pt x="8863" y="75510"/>
                  </a:lnTo>
                  <a:lnTo>
                    <a:pt x="69048" y="21781"/>
                  </a:lnTo>
                  <a:lnTo>
                    <a:pt x="102170" y="6382"/>
                  </a:lnTo>
                  <a:lnTo>
                    <a:pt x="141620" y="0"/>
                  </a:lnTo>
                  <a:lnTo>
                    <a:pt x="188466" y="6249"/>
                  </a:lnTo>
                  <a:lnTo>
                    <a:pt x="210170" y="12203"/>
                  </a:lnTo>
                  <a:lnTo>
                    <a:pt x="228395" y="28107"/>
                  </a:lnTo>
                  <a:lnTo>
                    <a:pt x="253570" y="70856"/>
                  </a:lnTo>
                  <a:lnTo>
                    <a:pt x="268637" y="121500"/>
                  </a:lnTo>
                  <a:lnTo>
                    <a:pt x="271142" y="162661"/>
                  </a:lnTo>
                  <a:lnTo>
                    <a:pt x="263825" y="204492"/>
                  </a:lnTo>
                  <a:lnTo>
                    <a:pt x="237865" y="263668"/>
                  </a:lnTo>
                  <a:lnTo>
                    <a:pt x="199289" y="325746"/>
                  </a:lnTo>
                  <a:lnTo>
                    <a:pt x="163939" y="366258"/>
                  </a:lnTo>
                  <a:lnTo>
                    <a:pt x="100821" y="404011"/>
                  </a:lnTo>
                  <a:lnTo>
                    <a:pt x="65050" y="419763"/>
                  </a:lnTo>
                  <a:lnTo>
                    <a:pt x="53935" y="420496"/>
                  </a:lnTo>
                  <a:lnTo>
                    <a:pt x="32225" y="415071"/>
                  </a:lnTo>
                  <a:lnTo>
                    <a:pt x="5862" y="398863"/>
                  </a:lnTo>
                  <a:lnTo>
                    <a:pt x="1607" y="391355"/>
                  </a:lnTo>
                  <a:lnTo>
                    <a:pt x="0" y="373653"/>
                  </a:lnTo>
                  <a:lnTo>
                    <a:pt x="5672" y="343957"/>
                  </a:lnTo>
                  <a:lnTo>
                    <a:pt x="26475" y="303652"/>
                  </a:lnTo>
                  <a:lnTo>
                    <a:pt x="56233" y="271946"/>
                  </a:lnTo>
                  <a:lnTo>
                    <a:pt x="85375" y="253381"/>
                  </a:lnTo>
                  <a:lnTo>
                    <a:pt x="146699" y="232895"/>
                  </a:lnTo>
                  <a:lnTo>
                    <a:pt x="208793" y="221619"/>
                  </a:lnTo>
                  <a:lnTo>
                    <a:pt x="266465" y="219044"/>
                  </a:lnTo>
                  <a:lnTo>
                    <a:pt x="322918" y="224602"/>
                  </a:lnTo>
                  <a:lnTo>
                    <a:pt x="372890" y="219980"/>
                  </a:lnTo>
                  <a:lnTo>
                    <a:pt x="400201" y="218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20501" y="3364012"/>
              <a:ext cx="367283" cy="392297"/>
            </a:xfrm>
            <a:custGeom>
              <a:avLst/>
              <a:gdLst/>
              <a:ahLst/>
              <a:cxnLst/>
              <a:rect l="0" t="0" r="0" b="0"/>
              <a:pathLst>
                <a:path w="367283" h="392297">
                  <a:moveTo>
                    <a:pt x="222608" y="36692"/>
                  </a:moveTo>
                  <a:lnTo>
                    <a:pt x="167563" y="19904"/>
                  </a:lnTo>
                  <a:lnTo>
                    <a:pt x="116155" y="13359"/>
                  </a:lnTo>
                  <a:lnTo>
                    <a:pt x="60940" y="6736"/>
                  </a:lnTo>
                  <a:lnTo>
                    <a:pt x="24577" y="0"/>
                  </a:lnTo>
                  <a:lnTo>
                    <a:pt x="15718" y="1703"/>
                  </a:lnTo>
                  <a:lnTo>
                    <a:pt x="8642" y="6347"/>
                  </a:lnTo>
                  <a:lnTo>
                    <a:pt x="2755" y="12953"/>
                  </a:lnTo>
                  <a:lnTo>
                    <a:pt x="0" y="20866"/>
                  </a:lnTo>
                  <a:lnTo>
                    <a:pt x="58" y="39017"/>
                  </a:lnTo>
                  <a:lnTo>
                    <a:pt x="10798" y="79265"/>
                  </a:lnTo>
                  <a:lnTo>
                    <a:pt x="39235" y="142018"/>
                  </a:lnTo>
                  <a:lnTo>
                    <a:pt x="46742" y="163052"/>
                  </a:lnTo>
                  <a:lnTo>
                    <a:pt x="52721" y="167725"/>
                  </a:lnTo>
                  <a:lnTo>
                    <a:pt x="60217" y="168501"/>
                  </a:lnTo>
                  <a:lnTo>
                    <a:pt x="76735" y="163125"/>
                  </a:lnTo>
                  <a:lnTo>
                    <a:pt x="130233" y="129670"/>
                  </a:lnTo>
                  <a:lnTo>
                    <a:pt x="181657" y="122648"/>
                  </a:lnTo>
                  <a:lnTo>
                    <a:pt x="219833" y="124552"/>
                  </a:lnTo>
                  <a:lnTo>
                    <a:pt x="243601" y="131893"/>
                  </a:lnTo>
                  <a:lnTo>
                    <a:pt x="299621" y="169418"/>
                  </a:lnTo>
                  <a:lnTo>
                    <a:pt x="345114" y="217701"/>
                  </a:lnTo>
                  <a:lnTo>
                    <a:pt x="360811" y="247862"/>
                  </a:lnTo>
                  <a:lnTo>
                    <a:pt x="367282" y="284615"/>
                  </a:lnTo>
                  <a:lnTo>
                    <a:pt x="358021" y="325140"/>
                  </a:lnTo>
                  <a:lnTo>
                    <a:pt x="343622" y="346606"/>
                  </a:lnTo>
                  <a:lnTo>
                    <a:pt x="325525" y="362775"/>
                  </a:lnTo>
                  <a:lnTo>
                    <a:pt x="282191" y="382687"/>
                  </a:lnTo>
                  <a:lnTo>
                    <a:pt x="228918" y="392296"/>
                  </a:lnTo>
                  <a:lnTo>
                    <a:pt x="192892" y="388371"/>
                  </a:lnTo>
                  <a:lnTo>
                    <a:pt x="138379" y="363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16891" y="34322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0"/>
                  </a:lnTo>
                  <a:lnTo>
                    <a:pt x="24296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59005" y="3516518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0"/>
                  </a:moveTo>
                  <a:lnTo>
                    <a:pt x="99046" y="5589"/>
                  </a:lnTo>
                  <a:lnTo>
                    <a:pt x="81455" y="5213"/>
                  </a:lnTo>
                  <a:lnTo>
                    <a:pt x="18719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619991" y="3021678"/>
            <a:ext cx="2061945" cy="894921"/>
            <a:chOff x="5619991" y="3021678"/>
            <a:chExt cx="2061945" cy="894921"/>
          </a:xfrm>
        </p:grpSpPr>
        <p:sp>
          <p:nvSpPr>
            <p:cNvPr id="61" name="Freeform 60"/>
            <p:cNvSpPr/>
            <p:nvPr/>
          </p:nvSpPr>
          <p:spPr>
            <a:xfrm>
              <a:off x="5910520" y="3233712"/>
              <a:ext cx="259180" cy="279433"/>
            </a:xfrm>
            <a:custGeom>
              <a:avLst/>
              <a:gdLst/>
              <a:ahLst/>
              <a:cxnLst/>
              <a:rect l="0" t="0" r="0" b="0"/>
              <a:pathLst>
                <a:path w="259180" h="279433">
                  <a:moveTo>
                    <a:pt x="259179" y="9065"/>
                  </a:moveTo>
                  <a:lnTo>
                    <a:pt x="200563" y="0"/>
                  </a:lnTo>
                  <a:lnTo>
                    <a:pt x="165773" y="4559"/>
                  </a:lnTo>
                  <a:lnTo>
                    <a:pt x="114170" y="24986"/>
                  </a:lnTo>
                  <a:lnTo>
                    <a:pt x="62036" y="51551"/>
                  </a:lnTo>
                  <a:lnTo>
                    <a:pt x="262" y="100334"/>
                  </a:lnTo>
                  <a:lnTo>
                    <a:pt x="0" y="105006"/>
                  </a:lnTo>
                  <a:lnTo>
                    <a:pt x="4505" y="108120"/>
                  </a:lnTo>
                  <a:lnTo>
                    <a:pt x="63006" y="125256"/>
                  </a:lnTo>
                  <a:lnTo>
                    <a:pt x="121643" y="138991"/>
                  </a:lnTo>
                  <a:lnTo>
                    <a:pt x="179976" y="162544"/>
                  </a:lnTo>
                  <a:lnTo>
                    <a:pt x="237397" y="204318"/>
                  </a:lnTo>
                  <a:lnTo>
                    <a:pt x="244658" y="214103"/>
                  </a:lnTo>
                  <a:lnTo>
                    <a:pt x="252725" y="237453"/>
                  </a:lnTo>
                  <a:lnTo>
                    <a:pt x="252537" y="247891"/>
                  </a:lnTo>
                  <a:lnTo>
                    <a:pt x="246089" y="265729"/>
                  </a:lnTo>
                  <a:lnTo>
                    <a:pt x="237584" y="271421"/>
                  </a:lnTo>
                  <a:lnTo>
                    <a:pt x="197669" y="279432"/>
                  </a:lnTo>
                  <a:lnTo>
                    <a:pt x="134898" y="279020"/>
                  </a:lnTo>
                  <a:lnTo>
                    <a:pt x="77092" y="268020"/>
                  </a:lnTo>
                  <a:lnTo>
                    <a:pt x="27552" y="251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22950" y="3211191"/>
              <a:ext cx="9880" cy="347442"/>
            </a:xfrm>
            <a:custGeom>
              <a:avLst/>
              <a:gdLst/>
              <a:ahLst/>
              <a:cxnLst/>
              <a:rect l="0" t="0" r="0" b="0"/>
              <a:pathLst>
                <a:path w="9880" h="347442">
                  <a:moveTo>
                    <a:pt x="9879" y="0"/>
                  </a:moveTo>
                  <a:lnTo>
                    <a:pt x="6759" y="42692"/>
                  </a:lnTo>
                  <a:lnTo>
                    <a:pt x="1545" y="86349"/>
                  </a:lnTo>
                  <a:lnTo>
                    <a:pt x="0" y="141789"/>
                  </a:lnTo>
                  <a:lnTo>
                    <a:pt x="5068" y="196854"/>
                  </a:lnTo>
                  <a:lnTo>
                    <a:pt x="8929" y="251101"/>
                  </a:lnTo>
                  <a:lnTo>
                    <a:pt x="9691" y="310690"/>
                  </a:lnTo>
                  <a:lnTo>
                    <a:pt x="987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53927" y="3318807"/>
              <a:ext cx="336913" cy="382402"/>
            </a:xfrm>
            <a:custGeom>
              <a:avLst/>
              <a:gdLst/>
              <a:ahLst/>
              <a:cxnLst/>
              <a:rect l="0" t="0" r="0" b="0"/>
              <a:pathLst>
                <a:path w="336913" h="382402">
                  <a:moveTo>
                    <a:pt x="0" y="29255"/>
                  </a:moveTo>
                  <a:lnTo>
                    <a:pt x="43963" y="5536"/>
                  </a:lnTo>
                  <a:lnTo>
                    <a:pt x="79837" y="0"/>
                  </a:lnTo>
                  <a:lnTo>
                    <a:pt x="114512" y="3949"/>
                  </a:lnTo>
                  <a:lnTo>
                    <a:pt x="152603" y="18117"/>
                  </a:lnTo>
                  <a:lnTo>
                    <a:pt x="215042" y="66651"/>
                  </a:lnTo>
                  <a:lnTo>
                    <a:pt x="237891" y="99737"/>
                  </a:lnTo>
                  <a:lnTo>
                    <a:pt x="253890" y="144765"/>
                  </a:lnTo>
                  <a:lnTo>
                    <a:pt x="260451" y="195151"/>
                  </a:lnTo>
                  <a:lnTo>
                    <a:pt x="256805" y="235947"/>
                  </a:lnTo>
                  <a:lnTo>
                    <a:pt x="236688" y="288408"/>
                  </a:lnTo>
                  <a:lnTo>
                    <a:pt x="214669" y="322850"/>
                  </a:lnTo>
                  <a:lnTo>
                    <a:pt x="166493" y="362810"/>
                  </a:lnTo>
                  <a:lnTo>
                    <a:pt x="138338" y="376373"/>
                  </a:lnTo>
                  <a:lnTo>
                    <a:pt x="106327" y="382401"/>
                  </a:lnTo>
                  <a:lnTo>
                    <a:pt x="75723" y="378841"/>
                  </a:lnTo>
                  <a:lnTo>
                    <a:pt x="48863" y="369460"/>
                  </a:lnTo>
                  <a:lnTo>
                    <a:pt x="29126" y="357492"/>
                  </a:lnTo>
                  <a:lnTo>
                    <a:pt x="15674" y="338134"/>
                  </a:lnTo>
                  <a:lnTo>
                    <a:pt x="10449" y="326422"/>
                  </a:lnTo>
                  <a:lnTo>
                    <a:pt x="9306" y="316273"/>
                  </a:lnTo>
                  <a:lnTo>
                    <a:pt x="14275" y="298759"/>
                  </a:lnTo>
                  <a:lnTo>
                    <a:pt x="30226" y="275744"/>
                  </a:lnTo>
                  <a:lnTo>
                    <a:pt x="55360" y="254107"/>
                  </a:lnTo>
                  <a:lnTo>
                    <a:pt x="81146" y="246173"/>
                  </a:lnTo>
                  <a:lnTo>
                    <a:pt x="139771" y="241079"/>
                  </a:lnTo>
                  <a:lnTo>
                    <a:pt x="196412" y="241242"/>
                  </a:lnTo>
                  <a:lnTo>
                    <a:pt x="249541" y="251327"/>
                  </a:lnTo>
                  <a:lnTo>
                    <a:pt x="309809" y="266859"/>
                  </a:lnTo>
                  <a:lnTo>
                    <a:pt x="336912" y="271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10268" y="3365856"/>
              <a:ext cx="349070" cy="337099"/>
            </a:xfrm>
            <a:custGeom>
              <a:avLst/>
              <a:gdLst/>
              <a:ahLst/>
              <a:cxnLst/>
              <a:rect l="0" t="0" r="0" b="0"/>
              <a:pathLst>
                <a:path w="349070" h="337099">
                  <a:moveTo>
                    <a:pt x="54270" y="34848"/>
                  </a:moveTo>
                  <a:lnTo>
                    <a:pt x="59860" y="18081"/>
                  </a:lnTo>
                  <a:lnTo>
                    <a:pt x="71962" y="6729"/>
                  </a:lnTo>
                  <a:lnTo>
                    <a:pt x="80104" y="2064"/>
                  </a:lnTo>
                  <a:lnTo>
                    <a:pt x="98507" y="0"/>
                  </a:lnTo>
                  <a:lnTo>
                    <a:pt x="138918" y="8208"/>
                  </a:lnTo>
                  <a:lnTo>
                    <a:pt x="164619" y="23315"/>
                  </a:lnTo>
                  <a:lnTo>
                    <a:pt x="187052" y="48199"/>
                  </a:lnTo>
                  <a:lnTo>
                    <a:pt x="202927" y="88977"/>
                  </a:lnTo>
                  <a:lnTo>
                    <a:pt x="209451" y="138104"/>
                  </a:lnTo>
                  <a:lnTo>
                    <a:pt x="205795" y="189705"/>
                  </a:lnTo>
                  <a:lnTo>
                    <a:pt x="191740" y="251137"/>
                  </a:lnTo>
                  <a:lnTo>
                    <a:pt x="167142" y="291826"/>
                  </a:lnTo>
                  <a:lnTo>
                    <a:pt x="137627" y="318570"/>
                  </a:lnTo>
                  <a:lnTo>
                    <a:pt x="117054" y="329793"/>
                  </a:lnTo>
                  <a:lnTo>
                    <a:pt x="80152" y="337098"/>
                  </a:lnTo>
                  <a:lnTo>
                    <a:pt x="56414" y="332569"/>
                  </a:lnTo>
                  <a:lnTo>
                    <a:pt x="26440" y="316864"/>
                  </a:lnTo>
                  <a:lnTo>
                    <a:pt x="11485" y="302908"/>
                  </a:lnTo>
                  <a:lnTo>
                    <a:pt x="940" y="285007"/>
                  </a:lnTo>
                  <a:lnTo>
                    <a:pt x="0" y="275320"/>
                  </a:lnTo>
                  <a:lnTo>
                    <a:pt x="5194" y="255198"/>
                  </a:lnTo>
                  <a:lnTo>
                    <a:pt x="18421" y="237677"/>
                  </a:lnTo>
                  <a:lnTo>
                    <a:pt x="37168" y="223260"/>
                  </a:lnTo>
                  <a:lnTo>
                    <a:pt x="87330" y="204473"/>
                  </a:lnTo>
                  <a:lnTo>
                    <a:pt x="113417" y="199145"/>
                  </a:lnTo>
                  <a:lnTo>
                    <a:pt x="175144" y="208115"/>
                  </a:lnTo>
                  <a:lnTo>
                    <a:pt x="230052" y="221109"/>
                  </a:lnTo>
                  <a:lnTo>
                    <a:pt x="285959" y="231821"/>
                  </a:lnTo>
                  <a:lnTo>
                    <a:pt x="349069" y="234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63053" y="3349654"/>
              <a:ext cx="276251" cy="406221"/>
            </a:xfrm>
            <a:custGeom>
              <a:avLst/>
              <a:gdLst/>
              <a:ahLst/>
              <a:cxnLst/>
              <a:rect l="0" t="0" r="0" b="0"/>
              <a:pathLst>
                <a:path w="276251" h="406221">
                  <a:moveTo>
                    <a:pt x="175268" y="19465"/>
                  </a:moveTo>
                  <a:lnTo>
                    <a:pt x="126337" y="11131"/>
                  </a:lnTo>
                  <a:lnTo>
                    <a:pt x="72796" y="3781"/>
                  </a:lnTo>
                  <a:lnTo>
                    <a:pt x="33642" y="0"/>
                  </a:lnTo>
                  <a:lnTo>
                    <a:pt x="23529" y="2979"/>
                  </a:lnTo>
                  <a:lnTo>
                    <a:pt x="15617" y="8474"/>
                  </a:lnTo>
                  <a:lnTo>
                    <a:pt x="9173" y="15647"/>
                  </a:lnTo>
                  <a:lnTo>
                    <a:pt x="2013" y="36095"/>
                  </a:lnTo>
                  <a:lnTo>
                    <a:pt x="0" y="60782"/>
                  </a:lnTo>
                  <a:lnTo>
                    <a:pt x="11273" y="123027"/>
                  </a:lnTo>
                  <a:lnTo>
                    <a:pt x="15542" y="161414"/>
                  </a:lnTo>
                  <a:lnTo>
                    <a:pt x="19651" y="169080"/>
                  </a:lnTo>
                  <a:lnTo>
                    <a:pt x="25900" y="173020"/>
                  </a:lnTo>
                  <a:lnTo>
                    <a:pt x="33575" y="174478"/>
                  </a:lnTo>
                  <a:lnTo>
                    <a:pt x="51463" y="169858"/>
                  </a:lnTo>
                  <a:lnTo>
                    <a:pt x="72281" y="162345"/>
                  </a:lnTo>
                  <a:lnTo>
                    <a:pt x="110309" y="159286"/>
                  </a:lnTo>
                  <a:lnTo>
                    <a:pt x="165079" y="168140"/>
                  </a:lnTo>
                  <a:lnTo>
                    <a:pt x="179004" y="171224"/>
                  </a:lnTo>
                  <a:lnTo>
                    <a:pt x="200715" y="184010"/>
                  </a:lnTo>
                  <a:lnTo>
                    <a:pt x="256762" y="241145"/>
                  </a:lnTo>
                  <a:lnTo>
                    <a:pt x="264692" y="251479"/>
                  </a:lnTo>
                  <a:lnTo>
                    <a:pt x="273504" y="275441"/>
                  </a:lnTo>
                  <a:lnTo>
                    <a:pt x="276250" y="301687"/>
                  </a:lnTo>
                  <a:lnTo>
                    <a:pt x="273571" y="328951"/>
                  </a:lnTo>
                  <a:lnTo>
                    <a:pt x="265362" y="350427"/>
                  </a:lnTo>
                  <a:lnTo>
                    <a:pt x="259897" y="359429"/>
                  </a:lnTo>
                  <a:lnTo>
                    <a:pt x="229849" y="383278"/>
                  </a:lnTo>
                  <a:lnTo>
                    <a:pt x="196899" y="399572"/>
                  </a:lnTo>
                  <a:lnTo>
                    <a:pt x="153731" y="406220"/>
                  </a:lnTo>
                  <a:lnTo>
                    <a:pt x="93979" y="400061"/>
                  </a:lnTo>
                  <a:lnTo>
                    <a:pt x="39542" y="387579"/>
                  </a:lnTo>
                  <a:lnTo>
                    <a:pt x="17341" y="377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19991" y="3021678"/>
              <a:ext cx="2061945" cy="894921"/>
            </a:xfrm>
            <a:custGeom>
              <a:avLst/>
              <a:gdLst/>
              <a:ahLst/>
              <a:cxnLst/>
              <a:rect l="0" t="0" r="0" b="0"/>
              <a:pathLst>
                <a:path w="2061945" h="894921">
                  <a:moveTo>
                    <a:pt x="1476216" y="94757"/>
                  </a:moveTo>
                  <a:lnTo>
                    <a:pt x="1427285" y="74971"/>
                  </a:lnTo>
                  <a:lnTo>
                    <a:pt x="1368155" y="59913"/>
                  </a:lnTo>
                  <a:lnTo>
                    <a:pt x="1311414" y="45674"/>
                  </a:lnTo>
                  <a:lnTo>
                    <a:pt x="1252026" y="34716"/>
                  </a:lnTo>
                  <a:lnTo>
                    <a:pt x="1201560" y="29393"/>
                  </a:lnTo>
                  <a:lnTo>
                    <a:pt x="1149561" y="20408"/>
                  </a:lnTo>
                  <a:lnTo>
                    <a:pt x="1097109" y="13456"/>
                  </a:lnTo>
                  <a:lnTo>
                    <a:pt x="1041404" y="8276"/>
                  </a:lnTo>
                  <a:lnTo>
                    <a:pt x="980446" y="2452"/>
                  </a:lnTo>
                  <a:lnTo>
                    <a:pt x="921050" y="727"/>
                  </a:lnTo>
                  <a:lnTo>
                    <a:pt x="863286" y="216"/>
                  </a:lnTo>
                  <a:lnTo>
                    <a:pt x="801717" y="64"/>
                  </a:lnTo>
                  <a:lnTo>
                    <a:pt x="739022" y="19"/>
                  </a:lnTo>
                  <a:lnTo>
                    <a:pt x="675991" y="3125"/>
                  </a:lnTo>
                  <a:lnTo>
                    <a:pt x="612861" y="11455"/>
                  </a:lnTo>
                  <a:lnTo>
                    <a:pt x="549703" y="21332"/>
                  </a:lnTo>
                  <a:lnTo>
                    <a:pt x="489655" y="31667"/>
                  </a:lnTo>
                  <a:lnTo>
                    <a:pt x="431699" y="42139"/>
                  </a:lnTo>
                  <a:lnTo>
                    <a:pt x="373192" y="55770"/>
                  </a:lnTo>
                  <a:lnTo>
                    <a:pt x="318813" y="71507"/>
                  </a:lnTo>
                  <a:lnTo>
                    <a:pt x="265656" y="86698"/>
                  </a:lnTo>
                  <a:lnTo>
                    <a:pt x="215980" y="106017"/>
                  </a:lnTo>
                  <a:lnTo>
                    <a:pt x="157273" y="133506"/>
                  </a:lnTo>
                  <a:lnTo>
                    <a:pt x="97990" y="171595"/>
                  </a:lnTo>
                  <a:lnTo>
                    <a:pt x="37996" y="233275"/>
                  </a:lnTo>
                  <a:lnTo>
                    <a:pt x="5435" y="292820"/>
                  </a:lnTo>
                  <a:lnTo>
                    <a:pt x="856" y="304008"/>
                  </a:lnTo>
                  <a:lnTo>
                    <a:pt x="0" y="347700"/>
                  </a:lnTo>
                  <a:lnTo>
                    <a:pt x="11362" y="399225"/>
                  </a:lnTo>
                  <a:lnTo>
                    <a:pt x="35983" y="461524"/>
                  </a:lnTo>
                  <a:lnTo>
                    <a:pt x="59501" y="496621"/>
                  </a:lnTo>
                  <a:lnTo>
                    <a:pt x="108996" y="553613"/>
                  </a:lnTo>
                  <a:lnTo>
                    <a:pt x="170813" y="593490"/>
                  </a:lnTo>
                  <a:lnTo>
                    <a:pt x="233864" y="628018"/>
                  </a:lnTo>
                  <a:lnTo>
                    <a:pt x="292086" y="660224"/>
                  </a:lnTo>
                  <a:lnTo>
                    <a:pt x="352136" y="686606"/>
                  </a:lnTo>
                  <a:lnTo>
                    <a:pt x="406307" y="712874"/>
                  </a:lnTo>
                  <a:lnTo>
                    <a:pt x="463237" y="733357"/>
                  </a:lnTo>
                  <a:lnTo>
                    <a:pt x="526475" y="755601"/>
                  </a:lnTo>
                  <a:lnTo>
                    <a:pt x="589963" y="771606"/>
                  </a:lnTo>
                  <a:lnTo>
                    <a:pt x="641444" y="788065"/>
                  </a:lnTo>
                  <a:lnTo>
                    <a:pt x="704006" y="806181"/>
                  </a:lnTo>
                  <a:lnTo>
                    <a:pt x="754263" y="818586"/>
                  </a:lnTo>
                  <a:lnTo>
                    <a:pt x="806199" y="835390"/>
                  </a:lnTo>
                  <a:lnTo>
                    <a:pt x="858632" y="848297"/>
                  </a:lnTo>
                  <a:lnTo>
                    <a:pt x="911213" y="858361"/>
                  </a:lnTo>
                  <a:lnTo>
                    <a:pt x="965007" y="863032"/>
                  </a:lnTo>
                  <a:lnTo>
                    <a:pt x="1023709" y="871306"/>
                  </a:lnTo>
                  <a:lnTo>
                    <a:pt x="1078668" y="881166"/>
                  </a:lnTo>
                  <a:lnTo>
                    <a:pt x="1131996" y="890327"/>
                  </a:lnTo>
                  <a:lnTo>
                    <a:pt x="1184842" y="893561"/>
                  </a:lnTo>
                  <a:lnTo>
                    <a:pt x="1238715" y="894519"/>
                  </a:lnTo>
                  <a:lnTo>
                    <a:pt x="1297441" y="894803"/>
                  </a:lnTo>
                  <a:lnTo>
                    <a:pt x="1352406" y="894887"/>
                  </a:lnTo>
                  <a:lnTo>
                    <a:pt x="1405736" y="894912"/>
                  </a:lnTo>
                  <a:lnTo>
                    <a:pt x="1458583" y="894920"/>
                  </a:lnTo>
                  <a:lnTo>
                    <a:pt x="1511285" y="893752"/>
                  </a:lnTo>
                  <a:lnTo>
                    <a:pt x="1562776" y="887687"/>
                  </a:lnTo>
                  <a:lnTo>
                    <a:pt x="1625809" y="885045"/>
                  </a:lnTo>
                  <a:lnTo>
                    <a:pt x="1676907" y="881467"/>
                  </a:lnTo>
                  <a:lnTo>
                    <a:pt x="1725973" y="872999"/>
                  </a:lnTo>
                  <a:lnTo>
                    <a:pt x="1784474" y="859656"/>
                  </a:lnTo>
                  <a:lnTo>
                    <a:pt x="1839920" y="845756"/>
                  </a:lnTo>
                  <a:lnTo>
                    <a:pt x="1896725" y="822648"/>
                  </a:lnTo>
                  <a:lnTo>
                    <a:pt x="1947751" y="795075"/>
                  </a:lnTo>
                  <a:lnTo>
                    <a:pt x="2005666" y="752442"/>
                  </a:lnTo>
                  <a:lnTo>
                    <a:pt x="2029533" y="730394"/>
                  </a:lnTo>
                  <a:lnTo>
                    <a:pt x="2045834" y="697865"/>
                  </a:lnTo>
                  <a:lnTo>
                    <a:pt x="2060653" y="643781"/>
                  </a:lnTo>
                  <a:lnTo>
                    <a:pt x="2061944" y="594993"/>
                  </a:lnTo>
                  <a:lnTo>
                    <a:pt x="2048548" y="543492"/>
                  </a:lnTo>
                  <a:lnTo>
                    <a:pt x="2023061" y="483046"/>
                  </a:lnTo>
                  <a:lnTo>
                    <a:pt x="1974528" y="425192"/>
                  </a:lnTo>
                  <a:lnTo>
                    <a:pt x="1917793" y="373519"/>
                  </a:lnTo>
                  <a:lnTo>
                    <a:pt x="1855188" y="330026"/>
                  </a:lnTo>
                  <a:lnTo>
                    <a:pt x="1794258" y="286482"/>
                  </a:lnTo>
                  <a:lnTo>
                    <a:pt x="1731311" y="249466"/>
                  </a:lnTo>
                  <a:lnTo>
                    <a:pt x="1676041" y="221157"/>
                  </a:lnTo>
                  <a:lnTo>
                    <a:pt x="1620063" y="193034"/>
                  </a:lnTo>
                  <a:lnTo>
                    <a:pt x="1562775" y="166119"/>
                  </a:lnTo>
                  <a:lnTo>
                    <a:pt x="1513432" y="151126"/>
                  </a:lnTo>
                  <a:lnTo>
                    <a:pt x="1462937" y="132386"/>
                  </a:lnTo>
                  <a:lnTo>
                    <a:pt x="1400240" y="108212"/>
                  </a:lnTo>
                  <a:lnTo>
                    <a:pt x="1349199" y="92504"/>
                  </a:lnTo>
                  <a:lnTo>
                    <a:pt x="1297031" y="76152"/>
                  </a:lnTo>
                  <a:lnTo>
                    <a:pt x="1241410" y="60778"/>
                  </a:lnTo>
                  <a:lnTo>
                    <a:pt x="1180476" y="44525"/>
                  </a:lnTo>
                  <a:lnTo>
                    <a:pt x="1124207" y="29181"/>
                  </a:lnTo>
                  <a:lnTo>
                    <a:pt x="1060757" y="5749"/>
                  </a:lnTo>
                  <a:lnTo>
                    <a:pt x="10445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27116" y="211246"/>
            <a:ext cx="1489030" cy="549035"/>
            <a:chOff x="227116" y="211246"/>
            <a:chExt cx="1489030" cy="549035"/>
          </a:xfrm>
        </p:grpSpPr>
        <p:sp>
          <p:nvSpPr>
            <p:cNvPr id="68" name="Freeform 67"/>
            <p:cNvSpPr/>
            <p:nvPr/>
          </p:nvSpPr>
          <p:spPr>
            <a:xfrm>
              <a:off x="227116" y="211246"/>
              <a:ext cx="524922" cy="491839"/>
            </a:xfrm>
            <a:custGeom>
              <a:avLst/>
              <a:gdLst/>
              <a:ahLst/>
              <a:cxnLst/>
              <a:rect l="0" t="0" r="0" b="0"/>
              <a:pathLst>
                <a:path w="524922" h="491839">
                  <a:moveTo>
                    <a:pt x="267723" y="62494"/>
                  </a:moveTo>
                  <a:lnTo>
                    <a:pt x="249742" y="46853"/>
                  </a:lnTo>
                  <a:lnTo>
                    <a:pt x="232825" y="38775"/>
                  </a:lnTo>
                  <a:lnTo>
                    <a:pt x="192392" y="33240"/>
                  </a:lnTo>
                  <a:lnTo>
                    <a:pt x="148956" y="37189"/>
                  </a:lnTo>
                  <a:lnTo>
                    <a:pt x="93528" y="64645"/>
                  </a:lnTo>
                  <a:lnTo>
                    <a:pt x="59742" y="88998"/>
                  </a:lnTo>
                  <a:lnTo>
                    <a:pt x="29892" y="134843"/>
                  </a:lnTo>
                  <a:lnTo>
                    <a:pt x="8589" y="195894"/>
                  </a:lnTo>
                  <a:lnTo>
                    <a:pt x="0" y="231092"/>
                  </a:lnTo>
                  <a:lnTo>
                    <a:pt x="3273" y="287434"/>
                  </a:lnTo>
                  <a:lnTo>
                    <a:pt x="10383" y="337373"/>
                  </a:lnTo>
                  <a:lnTo>
                    <a:pt x="33746" y="395472"/>
                  </a:lnTo>
                  <a:lnTo>
                    <a:pt x="69297" y="439573"/>
                  </a:lnTo>
                  <a:lnTo>
                    <a:pt x="100915" y="463300"/>
                  </a:lnTo>
                  <a:lnTo>
                    <a:pt x="152928" y="482391"/>
                  </a:lnTo>
                  <a:lnTo>
                    <a:pt x="208263" y="491838"/>
                  </a:lnTo>
                  <a:lnTo>
                    <a:pt x="265423" y="484128"/>
                  </a:lnTo>
                  <a:lnTo>
                    <a:pt x="314745" y="467663"/>
                  </a:lnTo>
                  <a:lnTo>
                    <a:pt x="374454" y="441138"/>
                  </a:lnTo>
                  <a:lnTo>
                    <a:pt x="433076" y="397970"/>
                  </a:lnTo>
                  <a:lnTo>
                    <a:pt x="465675" y="366225"/>
                  </a:lnTo>
                  <a:lnTo>
                    <a:pt x="500042" y="306057"/>
                  </a:lnTo>
                  <a:lnTo>
                    <a:pt x="516341" y="253239"/>
                  </a:lnTo>
                  <a:lnTo>
                    <a:pt x="524921" y="204669"/>
                  </a:lnTo>
                  <a:lnTo>
                    <a:pt x="519925" y="154403"/>
                  </a:lnTo>
                  <a:lnTo>
                    <a:pt x="502977" y="110524"/>
                  </a:lnTo>
                  <a:lnTo>
                    <a:pt x="454507" y="50362"/>
                  </a:lnTo>
                  <a:lnTo>
                    <a:pt x="431731" y="29134"/>
                  </a:lnTo>
                  <a:lnTo>
                    <a:pt x="390067" y="10888"/>
                  </a:lnTo>
                  <a:lnTo>
                    <a:pt x="331534" y="1608"/>
                  </a:lnTo>
                  <a:lnTo>
                    <a:pt x="280911" y="0"/>
                  </a:lnTo>
                  <a:lnTo>
                    <a:pt x="226176" y="7746"/>
                  </a:lnTo>
                  <a:lnTo>
                    <a:pt x="215080" y="9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9108" y="484310"/>
              <a:ext cx="73701" cy="141605"/>
            </a:xfrm>
            <a:custGeom>
              <a:avLst/>
              <a:gdLst/>
              <a:ahLst/>
              <a:cxnLst/>
              <a:rect l="0" t="0" r="0" b="0"/>
              <a:pathLst>
                <a:path w="73701" h="141605">
                  <a:moveTo>
                    <a:pt x="0" y="52643"/>
                  </a:moveTo>
                  <a:lnTo>
                    <a:pt x="14655" y="111260"/>
                  </a:lnTo>
                  <a:lnTo>
                    <a:pt x="30339" y="140461"/>
                  </a:lnTo>
                  <a:lnTo>
                    <a:pt x="33094" y="141604"/>
                  </a:lnTo>
                  <a:lnTo>
                    <a:pt x="33761" y="137687"/>
                  </a:lnTo>
                  <a:lnTo>
                    <a:pt x="33036" y="130396"/>
                  </a:lnTo>
                  <a:lnTo>
                    <a:pt x="13583" y="67542"/>
                  </a:lnTo>
                  <a:lnTo>
                    <a:pt x="18125" y="44057"/>
                  </a:lnTo>
                  <a:lnTo>
                    <a:pt x="22612" y="32881"/>
                  </a:lnTo>
                  <a:lnTo>
                    <a:pt x="36956" y="17344"/>
                  </a:lnTo>
                  <a:lnTo>
                    <a:pt x="58523" y="513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7036" y="4948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26507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6507" y="471705"/>
              <a:ext cx="219064" cy="288576"/>
            </a:xfrm>
            <a:custGeom>
              <a:avLst/>
              <a:gdLst/>
              <a:ahLst/>
              <a:cxnLst/>
              <a:rect l="0" t="0" r="0" b="0"/>
              <a:pathLst>
                <a:path w="219064" h="288576">
                  <a:moveTo>
                    <a:pt x="147399" y="54719"/>
                  </a:moveTo>
                  <a:lnTo>
                    <a:pt x="156975" y="30673"/>
                  </a:lnTo>
                  <a:lnTo>
                    <a:pt x="167643" y="16346"/>
                  </a:lnTo>
                  <a:lnTo>
                    <a:pt x="166744" y="10420"/>
                  </a:lnTo>
                  <a:lnTo>
                    <a:pt x="161466" y="5299"/>
                  </a:lnTo>
                  <a:lnTo>
                    <a:pt x="153267" y="716"/>
                  </a:lnTo>
                  <a:lnTo>
                    <a:pt x="145462" y="0"/>
                  </a:lnTo>
                  <a:lnTo>
                    <a:pt x="130551" y="5443"/>
                  </a:lnTo>
                  <a:lnTo>
                    <a:pt x="119244" y="18781"/>
                  </a:lnTo>
                  <a:lnTo>
                    <a:pt x="111489" y="37577"/>
                  </a:lnTo>
                  <a:lnTo>
                    <a:pt x="108293" y="73297"/>
                  </a:lnTo>
                  <a:lnTo>
                    <a:pt x="111691" y="95731"/>
                  </a:lnTo>
                  <a:lnTo>
                    <a:pt x="120221" y="114281"/>
                  </a:lnTo>
                  <a:lnTo>
                    <a:pt x="125771" y="122503"/>
                  </a:lnTo>
                  <a:lnTo>
                    <a:pt x="132980" y="126815"/>
                  </a:lnTo>
                  <a:lnTo>
                    <a:pt x="150350" y="128486"/>
                  </a:lnTo>
                  <a:lnTo>
                    <a:pt x="158725" y="124954"/>
                  </a:lnTo>
                  <a:lnTo>
                    <a:pt x="174270" y="111671"/>
                  </a:lnTo>
                  <a:lnTo>
                    <a:pt x="182738" y="90950"/>
                  </a:lnTo>
                  <a:lnTo>
                    <a:pt x="184997" y="78873"/>
                  </a:lnTo>
                  <a:lnTo>
                    <a:pt x="186502" y="75501"/>
                  </a:lnTo>
                  <a:lnTo>
                    <a:pt x="187506" y="77933"/>
                  </a:lnTo>
                  <a:lnTo>
                    <a:pt x="200790" y="140985"/>
                  </a:lnTo>
                  <a:lnTo>
                    <a:pt x="216518" y="202170"/>
                  </a:lnTo>
                  <a:lnTo>
                    <a:pt x="219063" y="228268"/>
                  </a:lnTo>
                  <a:lnTo>
                    <a:pt x="213955" y="252345"/>
                  </a:lnTo>
                  <a:lnTo>
                    <a:pt x="209317" y="263679"/>
                  </a:lnTo>
                  <a:lnTo>
                    <a:pt x="194805" y="279391"/>
                  </a:lnTo>
                  <a:lnTo>
                    <a:pt x="186022" y="285219"/>
                  </a:lnTo>
                  <a:lnTo>
                    <a:pt x="160666" y="288575"/>
                  </a:lnTo>
                  <a:lnTo>
                    <a:pt x="113505" y="287007"/>
                  </a:lnTo>
                  <a:lnTo>
                    <a:pt x="50757" y="280888"/>
                  </a:lnTo>
                  <a:lnTo>
                    <a:pt x="0" y="275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31834" y="526424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00248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06997" y="492036"/>
              <a:ext cx="124879" cy="118617"/>
            </a:xfrm>
            <a:custGeom>
              <a:avLst/>
              <a:gdLst/>
              <a:ahLst/>
              <a:cxnLst/>
              <a:rect l="0" t="0" r="0" b="0"/>
              <a:pathLst>
                <a:path w="124879" h="118617">
                  <a:moveTo>
                    <a:pt x="9065" y="87031"/>
                  </a:moveTo>
                  <a:lnTo>
                    <a:pt x="3476" y="109388"/>
                  </a:lnTo>
                  <a:lnTo>
                    <a:pt x="1829" y="110124"/>
                  </a:lnTo>
                  <a:lnTo>
                    <a:pt x="0" y="95345"/>
                  </a:lnTo>
                  <a:lnTo>
                    <a:pt x="10182" y="33172"/>
                  </a:lnTo>
                  <a:lnTo>
                    <a:pt x="13319" y="19540"/>
                  </a:lnTo>
                  <a:lnTo>
                    <a:pt x="20090" y="10451"/>
                  </a:lnTo>
                  <a:lnTo>
                    <a:pt x="29283" y="4392"/>
                  </a:lnTo>
                  <a:lnTo>
                    <a:pt x="40091" y="353"/>
                  </a:lnTo>
                  <a:lnTo>
                    <a:pt x="49636" y="0"/>
                  </a:lnTo>
                  <a:lnTo>
                    <a:pt x="66481" y="5846"/>
                  </a:lnTo>
                  <a:lnTo>
                    <a:pt x="89118" y="22292"/>
                  </a:lnTo>
                  <a:lnTo>
                    <a:pt x="105054" y="47572"/>
                  </a:lnTo>
                  <a:lnTo>
                    <a:pt x="121459" y="94790"/>
                  </a:lnTo>
                  <a:lnTo>
                    <a:pt x="124878" y="118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92104" y="471705"/>
              <a:ext cx="181928" cy="138977"/>
            </a:xfrm>
            <a:custGeom>
              <a:avLst/>
              <a:gdLst/>
              <a:ahLst/>
              <a:cxnLst/>
              <a:rect l="0" t="0" r="0" b="0"/>
              <a:pathLst>
                <a:path w="181928" h="138977">
                  <a:moveTo>
                    <a:pt x="108227" y="54719"/>
                  </a:moveTo>
                  <a:lnTo>
                    <a:pt x="113816" y="37952"/>
                  </a:lnTo>
                  <a:lnTo>
                    <a:pt x="113123" y="30673"/>
                  </a:lnTo>
                  <a:lnTo>
                    <a:pt x="106114" y="16346"/>
                  </a:lnTo>
                  <a:lnTo>
                    <a:pt x="92080" y="5299"/>
                  </a:lnTo>
                  <a:lnTo>
                    <a:pt x="83425" y="716"/>
                  </a:lnTo>
                  <a:lnTo>
                    <a:pt x="72975" y="0"/>
                  </a:lnTo>
                  <a:lnTo>
                    <a:pt x="48886" y="5443"/>
                  </a:lnTo>
                  <a:lnTo>
                    <a:pt x="28821" y="21900"/>
                  </a:lnTo>
                  <a:lnTo>
                    <a:pt x="13274" y="44812"/>
                  </a:lnTo>
                  <a:lnTo>
                    <a:pt x="2465" y="70593"/>
                  </a:lnTo>
                  <a:lnTo>
                    <a:pt x="0" y="94530"/>
                  </a:lnTo>
                  <a:lnTo>
                    <a:pt x="3974" y="115697"/>
                  </a:lnTo>
                  <a:lnTo>
                    <a:pt x="13540" y="132903"/>
                  </a:lnTo>
                  <a:lnTo>
                    <a:pt x="20536" y="137258"/>
                  </a:lnTo>
                  <a:lnTo>
                    <a:pt x="37668" y="138976"/>
                  </a:lnTo>
                  <a:lnTo>
                    <a:pt x="53861" y="132721"/>
                  </a:lnTo>
                  <a:lnTo>
                    <a:pt x="61454" y="127778"/>
                  </a:lnTo>
                  <a:lnTo>
                    <a:pt x="73011" y="112926"/>
                  </a:lnTo>
                  <a:lnTo>
                    <a:pt x="89963" y="74796"/>
                  </a:lnTo>
                  <a:lnTo>
                    <a:pt x="93711" y="71613"/>
                  </a:lnTo>
                  <a:lnTo>
                    <a:pt x="97380" y="73001"/>
                  </a:lnTo>
                  <a:lnTo>
                    <a:pt x="117263" y="100445"/>
                  </a:lnTo>
                  <a:lnTo>
                    <a:pt x="125949" y="106260"/>
                  </a:lnTo>
                  <a:lnTo>
                    <a:pt x="148079" y="112721"/>
                  </a:lnTo>
                  <a:lnTo>
                    <a:pt x="164154" y="112473"/>
                  </a:lnTo>
                  <a:lnTo>
                    <a:pt x="181927" y="107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05616" y="22109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0095" y="232757"/>
                  </a:lnTo>
                  <a:lnTo>
                    <a:pt x="10400" y="283954"/>
                  </a:lnTo>
                  <a:lnTo>
                    <a:pt x="10503" y="34317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6096" y="128947"/>
            <a:ext cx="2218630" cy="660691"/>
            <a:chOff x="266096" y="128947"/>
            <a:chExt cx="2218630" cy="660691"/>
          </a:xfrm>
        </p:grpSpPr>
        <p:sp>
          <p:nvSpPr>
            <p:cNvPr id="2" name="Freeform 1"/>
            <p:cNvSpPr/>
            <p:nvPr/>
          </p:nvSpPr>
          <p:spPr>
            <a:xfrm>
              <a:off x="266096" y="128947"/>
              <a:ext cx="432991" cy="558113"/>
            </a:xfrm>
            <a:custGeom>
              <a:avLst/>
              <a:gdLst/>
              <a:ahLst/>
              <a:cxnLst/>
              <a:rect l="0" t="0" r="0" b="0"/>
              <a:pathLst>
                <a:path w="432991" h="558113">
                  <a:moveTo>
                    <a:pt x="302442" y="39508"/>
                  </a:moveTo>
                  <a:lnTo>
                    <a:pt x="284462" y="23867"/>
                  </a:lnTo>
                  <a:lnTo>
                    <a:pt x="238290" y="4665"/>
                  </a:lnTo>
                  <a:lnTo>
                    <a:pt x="181322" y="0"/>
                  </a:lnTo>
                  <a:lnTo>
                    <a:pt x="126916" y="9131"/>
                  </a:lnTo>
                  <a:lnTo>
                    <a:pt x="92897" y="21929"/>
                  </a:lnTo>
                  <a:lnTo>
                    <a:pt x="31911" y="60871"/>
                  </a:lnTo>
                  <a:lnTo>
                    <a:pt x="17260" y="75909"/>
                  </a:lnTo>
                  <a:lnTo>
                    <a:pt x="6849" y="94291"/>
                  </a:lnTo>
                  <a:lnTo>
                    <a:pt x="0" y="129960"/>
                  </a:lnTo>
                  <a:lnTo>
                    <a:pt x="3560" y="164575"/>
                  </a:lnTo>
                  <a:lnTo>
                    <a:pt x="12068" y="183221"/>
                  </a:lnTo>
                  <a:lnTo>
                    <a:pt x="17613" y="191469"/>
                  </a:lnTo>
                  <a:lnTo>
                    <a:pt x="33132" y="203753"/>
                  </a:lnTo>
                  <a:lnTo>
                    <a:pt x="52897" y="211942"/>
                  </a:lnTo>
                  <a:lnTo>
                    <a:pt x="103714" y="217199"/>
                  </a:lnTo>
                  <a:lnTo>
                    <a:pt x="158812" y="218237"/>
                  </a:lnTo>
                  <a:lnTo>
                    <a:pt x="214756" y="226848"/>
                  </a:lnTo>
                  <a:lnTo>
                    <a:pt x="267747" y="239814"/>
                  </a:lnTo>
                  <a:lnTo>
                    <a:pt x="312357" y="259229"/>
                  </a:lnTo>
                  <a:lnTo>
                    <a:pt x="370746" y="300806"/>
                  </a:lnTo>
                  <a:lnTo>
                    <a:pt x="403152" y="336008"/>
                  </a:lnTo>
                  <a:lnTo>
                    <a:pt x="423678" y="377926"/>
                  </a:lnTo>
                  <a:lnTo>
                    <a:pt x="432990" y="415341"/>
                  </a:lnTo>
                  <a:lnTo>
                    <a:pt x="431434" y="438172"/>
                  </a:lnTo>
                  <a:lnTo>
                    <a:pt x="412497" y="481425"/>
                  </a:lnTo>
                  <a:lnTo>
                    <a:pt x="391853" y="512038"/>
                  </a:lnTo>
                  <a:lnTo>
                    <a:pt x="364029" y="535276"/>
                  </a:lnTo>
                  <a:lnTo>
                    <a:pt x="307173" y="558112"/>
                  </a:lnTo>
                  <a:lnTo>
                    <a:pt x="266669" y="558027"/>
                  </a:lnTo>
                  <a:lnTo>
                    <a:pt x="203826" y="547517"/>
                  </a:lnTo>
                  <a:lnTo>
                    <a:pt x="161829" y="536430"/>
                  </a:lnTo>
                  <a:lnTo>
                    <a:pt x="125491" y="512316"/>
                  </a:lnTo>
                  <a:lnTo>
                    <a:pt x="79428" y="474211"/>
                  </a:lnTo>
                  <a:lnTo>
                    <a:pt x="70815" y="460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3055" y="516132"/>
              <a:ext cx="256624" cy="188764"/>
            </a:xfrm>
            <a:custGeom>
              <a:avLst/>
              <a:gdLst/>
              <a:ahLst/>
              <a:cxnLst/>
              <a:rect l="0" t="0" r="0" b="0"/>
              <a:pathLst>
                <a:path w="256624" h="188764">
                  <a:moveTo>
                    <a:pt x="140810" y="94520"/>
                  </a:moveTo>
                  <a:lnTo>
                    <a:pt x="135221" y="35904"/>
                  </a:lnTo>
                  <a:lnTo>
                    <a:pt x="123118" y="15436"/>
                  </a:lnTo>
                  <a:lnTo>
                    <a:pt x="114977" y="6702"/>
                  </a:lnTo>
                  <a:lnTo>
                    <a:pt x="106041" y="2050"/>
                  </a:lnTo>
                  <a:lnTo>
                    <a:pt x="86752" y="0"/>
                  </a:lnTo>
                  <a:lnTo>
                    <a:pt x="56163" y="11012"/>
                  </a:lnTo>
                  <a:lnTo>
                    <a:pt x="30461" y="34682"/>
                  </a:lnTo>
                  <a:lnTo>
                    <a:pt x="13617" y="63922"/>
                  </a:lnTo>
                  <a:lnTo>
                    <a:pt x="1218" y="100402"/>
                  </a:lnTo>
                  <a:lnTo>
                    <a:pt x="0" y="124041"/>
                  </a:lnTo>
                  <a:lnTo>
                    <a:pt x="4528" y="146245"/>
                  </a:lnTo>
                  <a:lnTo>
                    <a:pt x="14340" y="167812"/>
                  </a:lnTo>
                  <a:lnTo>
                    <a:pt x="32738" y="182856"/>
                  </a:lnTo>
                  <a:lnTo>
                    <a:pt x="44196" y="188506"/>
                  </a:lnTo>
                  <a:lnTo>
                    <a:pt x="54173" y="188763"/>
                  </a:lnTo>
                  <a:lnTo>
                    <a:pt x="63165" y="185425"/>
                  </a:lnTo>
                  <a:lnTo>
                    <a:pt x="117211" y="143705"/>
                  </a:lnTo>
                  <a:lnTo>
                    <a:pt x="125077" y="134329"/>
                  </a:lnTo>
                  <a:lnTo>
                    <a:pt x="133818" y="111433"/>
                  </a:lnTo>
                  <a:lnTo>
                    <a:pt x="136148" y="98777"/>
                  </a:lnTo>
                  <a:lnTo>
                    <a:pt x="138872" y="93848"/>
                  </a:lnTo>
                  <a:lnTo>
                    <a:pt x="141858" y="94072"/>
                  </a:lnTo>
                  <a:lnTo>
                    <a:pt x="185681" y="142780"/>
                  </a:lnTo>
                  <a:lnTo>
                    <a:pt x="196460" y="146581"/>
                  </a:lnTo>
                  <a:lnTo>
                    <a:pt x="256623" y="147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221098"/>
              <a:ext cx="50569" cy="431669"/>
            </a:xfrm>
            <a:custGeom>
              <a:avLst/>
              <a:gdLst/>
              <a:ahLst/>
              <a:cxnLst/>
              <a:rect l="0" t="0" r="0" b="0"/>
              <a:pathLst>
                <a:path w="50569" h="43166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6" y="159906"/>
                  </a:lnTo>
                  <a:lnTo>
                    <a:pt x="17959" y="214276"/>
                  </a:lnTo>
                  <a:lnTo>
                    <a:pt x="28198" y="273669"/>
                  </a:lnTo>
                  <a:lnTo>
                    <a:pt x="38641" y="327662"/>
                  </a:lnTo>
                  <a:lnTo>
                    <a:pt x="49530" y="388420"/>
                  </a:lnTo>
                  <a:lnTo>
                    <a:pt x="50568" y="402836"/>
                  </a:lnTo>
                  <a:lnTo>
                    <a:pt x="48920" y="412447"/>
                  </a:lnTo>
                  <a:lnTo>
                    <a:pt x="45481" y="418854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470928"/>
              <a:ext cx="157928" cy="181839"/>
            </a:xfrm>
            <a:custGeom>
              <a:avLst/>
              <a:gdLst/>
              <a:ahLst/>
              <a:cxnLst/>
              <a:rect l="0" t="0" r="0" b="0"/>
              <a:pathLst>
                <a:path w="157928" h="181839">
                  <a:moveTo>
                    <a:pt x="0" y="87082"/>
                  </a:moveTo>
                  <a:lnTo>
                    <a:pt x="37478" y="78749"/>
                  </a:lnTo>
                  <a:lnTo>
                    <a:pt x="88901" y="71398"/>
                  </a:lnTo>
                  <a:lnTo>
                    <a:pt x="124607" y="56438"/>
                  </a:lnTo>
                  <a:lnTo>
                    <a:pt x="131034" y="49105"/>
                  </a:lnTo>
                  <a:lnTo>
                    <a:pt x="134150" y="40707"/>
                  </a:lnTo>
                  <a:lnTo>
                    <a:pt x="135056" y="31599"/>
                  </a:lnTo>
                  <a:lnTo>
                    <a:pt x="132152" y="24357"/>
                  </a:lnTo>
                  <a:lnTo>
                    <a:pt x="119565" y="13191"/>
                  </a:lnTo>
                  <a:lnTo>
                    <a:pt x="92748" y="327"/>
                  </a:lnTo>
                  <a:lnTo>
                    <a:pt x="84059" y="0"/>
                  </a:lnTo>
                  <a:lnTo>
                    <a:pt x="68165" y="5875"/>
                  </a:lnTo>
                  <a:lnTo>
                    <a:pt x="46063" y="22336"/>
                  </a:lnTo>
                  <a:lnTo>
                    <a:pt x="30286" y="47621"/>
                  </a:lnTo>
                  <a:lnTo>
                    <a:pt x="23791" y="82929"/>
                  </a:lnTo>
                  <a:lnTo>
                    <a:pt x="28511" y="106293"/>
                  </a:lnTo>
                  <a:lnTo>
                    <a:pt x="44323" y="136058"/>
                  </a:lnTo>
                  <a:lnTo>
                    <a:pt x="70626" y="167076"/>
                  </a:lnTo>
                  <a:lnTo>
                    <a:pt x="93780" y="175277"/>
                  </a:lnTo>
                  <a:lnTo>
                    <a:pt x="130342" y="179894"/>
                  </a:lnTo>
                  <a:lnTo>
                    <a:pt x="157927" y="181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8526" y="478721"/>
              <a:ext cx="157194" cy="170970"/>
            </a:xfrm>
            <a:custGeom>
              <a:avLst/>
              <a:gdLst/>
              <a:ahLst/>
              <a:cxnLst/>
              <a:rect l="0" t="0" r="0" b="0"/>
              <a:pathLst>
                <a:path w="157194" h="170970">
                  <a:moveTo>
                    <a:pt x="125992" y="5589"/>
                  </a:moveTo>
                  <a:lnTo>
                    <a:pt x="109224" y="0"/>
                  </a:lnTo>
                  <a:lnTo>
                    <a:pt x="76440" y="2114"/>
                  </a:lnTo>
                  <a:lnTo>
                    <a:pt x="25780" y="14478"/>
                  </a:lnTo>
                  <a:lnTo>
                    <a:pt x="6974" y="25528"/>
                  </a:lnTo>
                  <a:lnTo>
                    <a:pt x="2193" y="32920"/>
                  </a:lnTo>
                  <a:lnTo>
                    <a:pt x="0" y="50491"/>
                  </a:lnTo>
                  <a:lnTo>
                    <a:pt x="3393" y="57751"/>
                  </a:lnTo>
                  <a:lnTo>
                    <a:pt x="16521" y="68937"/>
                  </a:lnTo>
                  <a:lnTo>
                    <a:pt x="79495" y="93034"/>
                  </a:lnTo>
                  <a:lnTo>
                    <a:pt x="131192" y="108477"/>
                  </a:lnTo>
                  <a:lnTo>
                    <a:pt x="150140" y="119947"/>
                  </a:lnTo>
                  <a:lnTo>
                    <a:pt x="154959" y="127452"/>
                  </a:lnTo>
                  <a:lnTo>
                    <a:pt x="157193" y="145148"/>
                  </a:lnTo>
                  <a:lnTo>
                    <a:pt x="153812" y="152441"/>
                  </a:lnTo>
                  <a:lnTo>
                    <a:pt x="140696" y="163663"/>
                  </a:lnTo>
                  <a:lnTo>
                    <a:pt x="107992" y="170969"/>
                  </a:lnTo>
                  <a:lnTo>
                    <a:pt x="52695" y="165307"/>
                  </a:lnTo>
                  <a:lnTo>
                    <a:pt x="20707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8300" y="23162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21550"/>
                  </a:lnTo>
                  <a:lnTo>
                    <a:pt x="3120" y="281284"/>
                  </a:lnTo>
                  <a:lnTo>
                    <a:pt x="8333" y="332908"/>
                  </a:lnTo>
                  <a:lnTo>
                    <a:pt x="15684" y="392273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4031" y="221098"/>
              <a:ext cx="505369" cy="63172"/>
            </a:xfrm>
            <a:custGeom>
              <a:avLst/>
              <a:gdLst/>
              <a:ahLst/>
              <a:cxnLst/>
              <a:rect l="0" t="0" r="0" b="0"/>
              <a:pathLst>
                <a:path w="505369" h="63172">
                  <a:moveTo>
                    <a:pt x="505368" y="0"/>
                  </a:moveTo>
                  <a:lnTo>
                    <a:pt x="451223" y="3120"/>
                  </a:lnTo>
                  <a:lnTo>
                    <a:pt x="390687" y="14654"/>
                  </a:lnTo>
                  <a:lnTo>
                    <a:pt x="339717" y="24749"/>
                  </a:lnTo>
                  <a:lnTo>
                    <a:pt x="287570" y="29560"/>
                  </a:lnTo>
                  <a:lnTo>
                    <a:pt x="232019" y="38421"/>
                  </a:lnTo>
                  <a:lnTo>
                    <a:pt x="184040" y="42190"/>
                  </a:lnTo>
                  <a:lnTo>
                    <a:pt x="133949" y="49025"/>
                  </a:lnTo>
                  <a:lnTo>
                    <a:pt x="74509" y="55048"/>
                  </a:lnTo>
                  <a:lnTo>
                    <a:pt x="34945" y="607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7733" y="481168"/>
              <a:ext cx="245894" cy="162508"/>
            </a:xfrm>
            <a:custGeom>
              <a:avLst/>
              <a:gdLst/>
              <a:ahLst/>
              <a:cxnLst/>
              <a:rect l="0" t="0" r="0" b="0"/>
              <a:pathLst>
                <a:path w="245894" h="162508">
                  <a:moveTo>
                    <a:pt x="193251" y="66313"/>
                  </a:moveTo>
                  <a:lnTo>
                    <a:pt x="187662" y="43957"/>
                  </a:lnTo>
                  <a:lnTo>
                    <a:pt x="175559" y="26741"/>
                  </a:lnTo>
                  <a:lnTo>
                    <a:pt x="157312" y="12461"/>
                  </a:lnTo>
                  <a:lnTo>
                    <a:pt x="133604" y="2215"/>
                  </a:lnTo>
                  <a:lnTo>
                    <a:pt x="110589" y="0"/>
                  </a:lnTo>
                  <a:lnTo>
                    <a:pt x="67219" y="8111"/>
                  </a:lnTo>
                  <a:lnTo>
                    <a:pt x="35415" y="23202"/>
                  </a:lnTo>
                  <a:lnTo>
                    <a:pt x="20546" y="38964"/>
                  </a:lnTo>
                  <a:lnTo>
                    <a:pt x="1469" y="77679"/>
                  </a:lnTo>
                  <a:lnTo>
                    <a:pt x="0" y="101390"/>
                  </a:lnTo>
                  <a:lnTo>
                    <a:pt x="4416" y="125187"/>
                  </a:lnTo>
                  <a:lnTo>
                    <a:pt x="14178" y="143562"/>
                  </a:lnTo>
                  <a:lnTo>
                    <a:pt x="29435" y="156408"/>
                  </a:lnTo>
                  <a:lnTo>
                    <a:pt x="38417" y="161472"/>
                  </a:lnTo>
                  <a:lnTo>
                    <a:pt x="47914" y="162507"/>
                  </a:lnTo>
                  <a:lnTo>
                    <a:pt x="67826" y="157419"/>
                  </a:lnTo>
                  <a:lnTo>
                    <a:pt x="93177" y="141401"/>
                  </a:lnTo>
                  <a:lnTo>
                    <a:pt x="136940" y="86568"/>
                  </a:lnTo>
                  <a:lnTo>
                    <a:pt x="142842" y="83326"/>
                  </a:lnTo>
                  <a:lnTo>
                    <a:pt x="147947" y="84674"/>
                  </a:lnTo>
                  <a:lnTo>
                    <a:pt x="205452" y="141682"/>
                  </a:lnTo>
                  <a:lnTo>
                    <a:pt x="245893" y="161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6269" y="473782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90425" y="53875"/>
                  </a:lnTo>
                  <a:lnTo>
                    <a:pt x="49061" y="108686"/>
                  </a:lnTo>
                  <a:lnTo>
                    <a:pt x="6235" y="16461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6269" y="484310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189513"/>
                  </a:moveTo>
                  <a:lnTo>
                    <a:pt x="131758" y="171533"/>
                  </a:lnTo>
                  <a:lnTo>
                    <a:pt x="100556" y="116329"/>
                  </a:lnTo>
                  <a:lnTo>
                    <a:pt x="52571" y="550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3253" y="758063"/>
              <a:ext cx="2021473" cy="31575"/>
            </a:xfrm>
            <a:custGeom>
              <a:avLst/>
              <a:gdLst/>
              <a:ahLst/>
              <a:cxnLst/>
              <a:rect l="0" t="0" r="0" b="0"/>
              <a:pathLst>
                <a:path w="2021473" h="31575">
                  <a:moveTo>
                    <a:pt x="2021472" y="31574"/>
                  </a:moveTo>
                  <a:lnTo>
                    <a:pt x="1972541" y="31574"/>
                  </a:lnTo>
                  <a:lnTo>
                    <a:pt x="1919000" y="25985"/>
                  </a:lnTo>
                  <a:lnTo>
                    <a:pt x="1865053" y="22021"/>
                  </a:lnTo>
                  <a:lnTo>
                    <a:pt x="1816288" y="21334"/>
                  </a:lnTo>
                  <a:lnTo>
                    <a:pt x="1764795" y="21131"/>
                  </a:lnTo>
                  <a:lnTo>
                    <a:pt x="1712493" y="21071"/>
                  </a:lnTo>
                  <a:lnTo>
                    <a:pt x="1659951" y="21053"/>
                  </a:lnTo>
                  <a:lnTo>
                    <a:pt x="1606169" y="21048"/>
                  </a:lnTo>
                  <a:lnTo>
                    <a:pt x="1546299" y="21046"/>
                  </a:lnTo>
                  <a:lnTo>
                    <a:pt x="1485277" y="21046"/>
                  </a:lnTo>
                  <a:lnTo>
                    <a:pt x="1428461" y="21045"/>
                  </a:lnTo>
                  <a:lnTo>
                    <a:pt x="1367693" y="21045"/>
                  </a:lnTo>
                  <a:lnTo>
                    <a:pt x="1306404" y="21045"/>
                  </a:lnTo>
                  <a:lnTo>
                    <a:pt x="1249510" y="21045"/>
                  </a:lnTo>
                  <a:lnTo>
                    <a:pt x="1188719" y="21045"/>
                  </a:lnTo>
                  <a:lnTo>
                    <a:pt x="1126253" y="21045"/>
                  </a:lnTo>
                  <a:lnTo>
                    <a:pt x="1064461" y="21045"/>
                  </a:lnTo>
                  <a:lnTo>
                    <a:pt x="1008587" y="21045"/>
                  </a:lnTo>
                  <a:lnTo>
                    <a:pt x="954987" y="21045"/>
                  </a:lnTo>
                  <a:lnTo>
                    <a:pt x="900891" y="21045"/>
                  </a:lnTo>
                  <a:lnTo>
                    <a:pt x="842099" y="19876"/>
                  </a:lnTo>
                  <a:lnTo>
                    <a:pt x="788284" y="13810"/>
                  </a:lnTo>
                  <a:lnTo>
                    <a:pt x="739844" y="11493"/>
                  </a:lnTo>
                  <a:lnTo>
                    <a:pt x="684417" y="10806"/>
                  </a:lnTo>
                  <a:lnTo>
                    <a:pt x="636149" y="10603"/>
                  </a:lnTo>
                  <a:lnTo>
                    <a:pt x="585322" y="10542"/>
                  </a:lnTo>
                  <a:lnTo>
                    <a:pt x="533218" y="10524"/>
                  </a:lnTo>
                  <a:lnTo>
                    <a:pt x="481905" y="10519"/>
                  </a:lnTo>
                  <a:lnTo>
                    <a:pt x="422051" y="10517"/>
                  </a:lnTo>
                  <a:lnTo>
                    <a:pt x="359579" y="10517"/>
                  </a:lnTo>
                  <a:lnTo>
                    <a:pt x="300489" y="9347"/>
                  </a:lnTo>
                  <a:lnTo>
                    <a:pt x="237316" y="1452"/>
                  </a:lnTo>
                  <a:lnTo>
                    <a:pt x="174996" y="277"/>
                  </a:lnTo>
                  <a:lnTo>
                    <a:pt x="116412" y="45"/>
                  </a:lnTo>
                  <a:lnTo>
                    <a:pt x="59780" y="0"/>
                  </a:lnTo>
                  <a:lnTo>
                    <a:pt x="0" y="10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832165" y="231626"/>
            <a:ext cx="5559048" cy="484312"/>
            <a:chOff x="2832165" y="231626"/>
            <a:chExt cx="5559048" cy="484312"/>
          </a:xfrm>
        </p:grpSpPr>
        <p:sp>
          <p:nvSpPr>
            <p:cNvPr id="14" name="Freeform 13"/>
            <p:cNvSpPr/>
            <p:nvPr/>
          </p:nvSpPr>
          <p:spPr>
            <a:xfrm>
              <a:off x="2832165" y="50536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0704" y="31585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2521" y="58617"/>
                  </a:lnTo>
                  <a:lnTo>
                    <a:pt x="21346" y="113961"/>
                  </a:lnTo>
                  <a:lnTo>
                    <a:pt x="21115" y="176886"/>
                  </a:lnTo>
                  <a:lnTo>
                    <a:pt x="15479" y="240311"/>
                  </a:lnTo>
                  <a:lnTo>
                    <a:pt x="4271" y="2984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191" y="278680"/>
              <a:ext cx="410613" cy="37175"/>
            </a:xfrm>
            <a:custGeom>
              <a:avLst/>
              <a:gdLst/>
              <a:ahLst/>
              <a:cxnLst/>
              <a:rect l="0" t="0" r="0" b="0"/>
              <a:pathLst>
                <a:path w="410613" h="37175">
                  <a:moveTo>
                    <a:pt x="410612" y="5589"/>
                  </a:moveTo>
                  <a:lnTo>
                    <a:pt x="393844" y="0"/>
                  </a:lnTo>
                  <a:lnTo>
                    <a:pt x="335166" y="4044"/>
                  </a:lnTo>
                  <a:lnTo>
                    <a:pt x="280416" y="10873"/>
                  </a:lnTo>
                  <a:lnTo>
                    <a:pt x="232955" y="20153"/>
                  </a:lnTo>
                  <a:lnTo>
                    <a:pt x="181848" y="24722"/>
                  </a:lnTo>
                  <a:lnTo>
                    <a:pt x="129660" y="31665"/>
                  </a:lnTo>
                  <a:lnTo>
                    <a:pt x="77152" y="35542"/>
                  </a:lnTo>
                  <a:lnTo>
                    <a:pt x="20093" y="36852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7241" y="252683"/>
              <a:ext cx="331475" cy="392853"/>
            </a:xfrm>
            <a:custGeom>
              <a:avLst/>
              <a:gdLst/>
              <a:ahLst/>
              <a:cxnLst/>
              <a:rect l="0" t="0" r="0" b="0"/>
              <a:pathLst>
                <a:path w="331475" h="392853">
                  <a:moveTo>
                    <a:pt x="15619" y="0"/>
                  </a:moveTo>
                  <a:lnTo>
                    <a:pt x="6554" y="58617"/>
                  </a:lnTo>
                  <a:lnTo>
                    <a:pt x="12615" y="113961"/>
                  </a:lnTo>
                  <a:lnTo>
                    <a:pt x="14728" y="162968"/>
                  </a:lnTo>
                  <a:lnTo>
                    <a:pt x="15355" y="214533"/>
                  </a:lnTo>
                  <a:lnTo>
                    <a:pt x="15540" y="265687"/>
                  </a:lnTo>
                  <a:lnTo>
                    <a:pt x="15603" y="328606"/>
                  </a:lnTo>
                  <a:lnTo>
                    <a:pt x="10026" y="385834"/>
                  </a:lnTo>
                  <a:lnTo>
                    <a:pt x="7211" y="390584"/>
                  </a:lnTo>
                  <a:lnTo>
                    <a:pt x="4164" y="390241"/>
                  </a:lnTo>
                  <a:lnTo>
                    <a:pt x="963" y="386503"/>
                  </a:lnTo>
                  <a:lnTo>
                    <a:pt x="0" y="380501"/>
                  </a:lnTo>
                  <a:lnTo>
                    <a:pt x="5659" y="318353"/>
                  </a:lnTo>
                  <a:lnTo>
                    <a:pt x="14487" y="286180"/>
                  </a:lnTo>
                  <a:lnTo>
                    <a:pt x="25254" y="269131"/>
                  </a:lnTo>
                  <a:lnTo>
                    <a:pt x="50059" y="246379"/>
                  </a:lnTo>
                  <a:lnTo>
                    <a:pt x="59636" y="243802"/>
                  </a:lnTo>
                  <a:lnTo>
                    <a:pt x="79636" y="247177"/>
                  </a:lnTo>
                  <a:lnTo>
                    <a:pt x="105036" y="262231"/>
                  </a:lnTo>
                  <a:lnTo>
                    <a:pt x="116971" y="277984"/>
                  </a:lnTo>
                  <a:lnTo>
                    <a:pt x="141615" y="337285"/>
                  </a:lnTo>
                  <a:lnTo>
                    <a:pt x="149268" y="371728"/>
                  </a:lnTo>
                  <a:lnTo>
                    <a:pt x="150341" y="384689"/>
                  </a:lnTo>
                  <a:lnTo>
                    <a:pt x="148718" y="390990"/>
                  </a:lnTo>
                  <a:lnTo>
                    <a:pt x="145296" y="392852"/>
                  </a:lnTo>
                  <a:lnTo>
                    <a:pt x="140674" y="391753"/>
                  </a:lnTo>
                  <a:lnTo>
                    <a:pt x="137593" y="386341"/>
                  </a:lnTo>
                  <a:lnTo>
                    <a:pt x="134170" y="367849"/>
                  </a:lnTo>
                  <a:lnTo>
                    <a:pt x="138888" y="350272"/>
                  </a:lnTo>
                  <a:lnTo>
                    <a:pt x="160981" y="319924"/>
                  </a:lnTo>
                  <a:lnTo>
                    <a:pt x="216406" y="286365"/>
                  </a:lnTo>
                  <a:lnTo>
                    <a:pt x="278897" y="254606"/>
                  </a:lnTo>
                  <a:lnTo>
                    <a:pt x="304847" y="234667"/>
                  </a:lnTo>
                  <a:lnTo>
                    <a:pt x="309043" y="226634"/>
                  </a:lnTo>
                  <a:lnTo>
                    <a:pt x="310586" y="208351"/>
                  </a:lnTo>
                  <a:lnTo>
                    <a:pt x="307020" y="200902"/>
                  </a:lnTo>
                  <a:lnTo>
                    <a:pt x="293699" y="189506"/>
                  </a:lnTo>
                  <a:lnTo>
                    <a:pt x="285234" y="187169"/>
                  </a:lnTo>
                  <a:lnTo>
                    <a:pt x="256552" y="189469"/>
                  </a:lnTo>
                  <a:lnTo>
                    <a:pt x="226996" y="198729"/>
                  </a:lnTo>
                  <a:lnTo>
                    <a:pt x="210560" y="209597"/>
                  </a:lnTo>
                  <a:lnTo>
                    <a:pt x="198575" y="225346"/>
                  </a:lnTo>
                  <a:lnTo>
                    <a:pt x="190519" y="246383"/>
                  </a:lnTo>
                  <a:lnTo>
                    <a:pt x="187154" y="289942"/>
                  </a:lnTo>
                  <a:lnTo>
                    <a:pt x="195905" y="344055"/>
                  </a:lnTo>
                  <a:lnTo>
                    <a:pt x="198980" y="355712"/>
                  </a:lnTo>
                  <a:lnTo>
                    <a:pt x="204540" y="364653"/>
                  </a:lnTo>
                  <a:lnTo>
                    <a:pt x="220077" y="377708"/>
                  </a:lnTo>
                  <a:lnTo>
                    <a:pt x="229133" y="380487"/>
                  </a:lnTo>
                  <a:lnTo>
                    <a:pt x="284808" y="379450"/>
                  </a:lnTo>
                  <a:lnTo>
                    <a:pt x="33147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3141" y="449952"/>
              <a:ext cx="208300" cy="202853"/>
            </a:xfrm>
            <a:custGeom>
              <a:avLst/>
              <a:gdLst/>
              <a:ahLst/>
              <a:cxnLst/>
              <a:rect l="0" t="0" r="0" b="0"/>
              <a:pathLst>
                <a:path w="208300" h="202853">
                  <a:moveTo>
                    <a:pt x="113543" y="13301"/>
                  </a:moveTo>
                  <a:lnTo>
                    <a:pt x="102364" y="2123"/>
                  </a:lnTo>
                  <a:lnTo>
                    <a:pt x="95562" y="0"/>
                  </a:lnTo>
                  <a:lnTo>
                    <a:pt x="78645" y="761"/>
                  </a:lnTo>
                  <a:lnTo>
                    <a:pt x="62547" y="8118"/>
                  </a:lnTo>
                  <a:lnTo>
                    <a:pt x="47594" y="20356"/>
                  </a:lnTo>
                  <a:lnTo>
                    <a:pt x="27192" y="46977"/>
                  </a:lnTo>
                  <a:lnTo>
                    <a:pt x="5393" y="97805"/>
                  </a:lnTo>
                  <a:lnTo>
                    <a:pt x="0" y="134786"/>
                  </a:lnTo>
                  <a:lnTo>
                    <a:pt x="3991" y="169790"/>
                  </a:lnTo>
                  <a:lnTo>
                    <a:pt x="15720" y="188527"/>
                  </a:lnTo>
                  <a:lnTo>
                    <a:pt x="23761" y="196799"/>
                  </a:lnTo>
                  <a:lnTo>
                    <a:pt x="32631" y="201144"/>
                  </a:lnTo>
                  <a:lnTo>
                    <a:pt x="51846" y="202852"/>
                  </a:lnTo>
                  <a:lnTo>
                    <a:pt x="68964" y="196592"/>
                  </a:lnTo>
                  <a:lnTo>
                    <a:pt x="84371" y="184841"/>
                  </a:lnTo>
                  <a:lnTo>
                    <a:pt x="105029" y="158494"/>
                  </a:lnTo>
                  <a:lnTo>
                    <a:pt x="126922" y="107767"/>
                  </a:lnTo>
                  <a:lnTo>
                    <a:pt x="132324" y="70797"/>
                  </a:lnTo>
                  <a:lnTo>
                    <a:pt x="134253" y="66840"/>
                  </a:lnTo>
                  <a:lnTo>
                    <a:pt x="136708" y="68881"/>
                  </a:lnTo>
                  <a:lnTo>
                    <a:pt x="152425" y="124302"/>
                  </a:lnTo>
                  <a:lnTo>
                    <a:pt x="163928" y="158105"/>
                  </a:lnTo>
                  <a:lnTo>
                    <a:pt x="181634" y="182288"/>
                  </a:lnTo>
                  <a:lnTo>
                    <a:pt x="208299" y="202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3026" y="489633"/>
              <a:ext cx="242156" cy="163134"/>
            </a:xfrm>
            <a:custGeom>
              <a:avLst/>
              <a:gdLst/>
              <a:ahLst/>
              <a:cxnLst/>
              <a:rect l="0" t="0" r="0" b="0"/>
              <a:pathLst>
                <a:path w="242156" h="163134">
                  <a:moveTo>
                    <a:pt x="0" y="57848"/>
                  </a:moveTo>
                  <a:lnTo>
                    <a:pt x="0" y="116465"/>
                  </a:lnTo>
                  <a:lnTo>
                    <a:pt x="5589" y="151255"/>
                  </a:lnTo>
                  <a:lnTo>
                    <a:pt x="7235" y="154045"/>
                  </a:lnTo>
                  <a:lnTo>
                    <a:pt x="8333" y="151225"/>
                  </a:lnTo>
                  <a:lnTo>
                    <a:pt x="8382" y="136784"/>
                  </a:lnTo>
                  <a:lnTo>
                    <a:pt x="1334" y="83148"/>
                  </a:lnTo>
                  <a:lnTo>
                    <a:pt x="395" y="42988"/>
                  </a:lnTo>
                  <a:lnTo>
                    <a:pt x="6414" y="21608"/>
                  </a:lnTo>
                  <a:lnTo>
                    <a:pt x="11295" y="12631"/>
                  </a:lnTo>
                  <a:lnTo>
                    <a:pt x="18059" y="7816"/>
                  </a:lnTo>
                  <a:lnTo>
                    <a:pt x="26077" y="5776"/>
                  </a:lnTo>
                  <a:lnTo>
                    <a:pt x="34932" y="5586"/>
                  </a:lnTo>
                  <a:lnTo>
                    <a:pt x="43175" y="8969"/>
                  </a:lnTo>
                  <a:lnTo>
                    <a:pt x="58573" y="22086"/>
                  </a:lnTo>
                  <a:lnTo>
                    <a:pt x="74806" y="49202"/>
                  </a:lnTo>
                  <a:lnTo>
                    <a:pt x="88433" y="82787"/>
                  </a:lnTo>
                  <a:lnTo>
                    <a:pt x="87163" y="68357"/>
                  </a:lnTo>
                  <a:lnTo>
                    <a:pt x="94326" y="31586"/>
                  </a:lnTo>
                  <a:lnTo>
                    <a:pt x="104704" y="12641"/>
                  </a:lnTo>
                  <a:lnTo>
                    <a:pt x="114256" y="6653"/>
                  </a:lnTo>
                  <a:lnTo>
                    <a:pt x="140467" y="0"/>
                  </a:lnTo>
                  <a:lnTo>
                    <a:pt x="162256" y="3282"/>
                  </a:lnTo>
                  <a:lnTo>
                    <a:pt x="187675" y="18284"/>
                  </a:lnTo>
                  <a:lnTo>
                    <a:pt x="210025" y="40666"/>
                  </a:lnTo>
                  <a:lnTo>
                    <a:pt x="228346" y="69525"/>
                  </a:lnTo>
                  <a:lnTo>
                    <a:pt x="236017" y="91114"/>
                  </a:lnTo>
                  <a:lnTo>
                    <a:pt x="240943" y="136862"/>
                  </a:lnTo>
                  <a:lnTo>
                    <a:pt x="242155" y="163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45030" y="471009"/>
              <a:ext cx="135981" cy="176841"/>
            </a:xfrm>
            <a:custGeom>
              <a:avLst/>
              <a:gdLst/>
              <a:ahLst/>
              <a:cxnLst/>
              <a:rect l="0" t="0" r="0" b="0"/>
              <a:pathLst>
                <a:path w="135981" h="176841">
                  <a:moveTo>
                    <a:pt x="98079" y="13301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1"/>
                  </a:lnTo>
                  <a:lnTo>
                    <a:pt x="47084" y="8118"/>
                  </a:lnTo>
                  <a:lnTo>
                    <a:pt x="32130" y="20356"/>
                  </a:lnTo>
                  <a:lnTo>
                    <a:pt x="11728" y="46977"/>
                  </a:lnTo>
                  <a:lnTo>
                    <a:pt x="1989" y="66873"/>
                  </a:lnTo>
                  <a:lnTo>
                    <a:pt x="0" y="90533"/>
                  </a:lnTo>
                  <a:lnTo>
                    <a:pt x="8255" y="143851"/>
                  </a:lnTo>
                  <a:lnTo>
                    <a:pt x="13629" y="154147"/>
                  </a:lnTo>
                  <a:lnTo>
                    <a:pt x="28960" y="168706"/>
                  </a:lnTo>
                  <a:lnTo>
                    <a:pt x="53711" y="175957"/>
                  </a:lnTo>
                  <a:lnTo>
                    <a:pt x="80699" y="176840"/>
                  </a:lnTo>
                  <a:lnTo>
                    <a:pt x="100493" y="169433"/>
                  </a:lnTo>
                  <a:lnTo>
                    <a:pt x="124790" y="146520"/>
                  </a:lnTo>
                  <a:lnTo>
                    <a:pt x="133347" y="124372"/>
                  </a:lnTo>
                  <a:lnTo>
                    <a:pt x="135980" y="98931"/>
                  </a:lnTo>
                  <a:lnTo>
                    <a:pt x="133251" y="72026"/>
                  </a:lnTo>
                  <a:lnTo>
                    <a:pt x="125019" y="50710"/>
                  </a:lnTo>
                  <a:lnTo>
                    <a:pt x="108607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95751" y="484310"/>
              <a:ext cx="189514" cy="151587"/>
            </a:xfrm>
            <a:custGeom>
              <a:avLst/>
              <a:gdLst/>
              <a:ahLst/>
              <a:cxnLst/>
              <a:rect l="0" t="0" r="0" b="0"/>
              <a:pathLst>
                <a:path w="189514" h="151587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3669" y="92998"/>
                  </a:lnTo>
                  <a:lnTo>
                    <a:pt x="46035" y="136523"/>
                  </a:lnTo>
                  <a:lnTo>
                    <a:pt x="52917" y="143658"/>
                  </a:lnTo>
                  <a:lnTo>
                    <a:pt x="73041" y="151586"/>
                  </a:lnTo>
                  <a:lnTo>
                    <a:pt x="94464" y="148870"/>
                  </a:lnTo>
                  <a:lnTo>
                    <a:pt x="136813" y="128063"/>
                  </a:lnTo>
                  <a:lnTo>
                    <a:pt x="162850" y="108265"/>
                  </a:lnTo>
                  <a:lnTo>
                    <a:pt x="179793" y="81992"/>
                  </a:lnTo>
                  <a:lnTo>
                    <a:pt x="188233" y="29197"/>
                  </a:lnTo>
                  <a:lnTo>
                    <a:pt x="1895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6850" y="478564"/>
              <a:ext cx="200042" cy="142618"/>
            </a:xfrm>
            <a:custGeom>
              <a:avLst/>
              <a:gdLst/>
              <a:ahLst/>
              <a:cxnLst/>
              <a:rect l="0" t="0" r="0" b="0"/>
              <a:pathLst>
                <a:path w="200042" h="142618">
                  <a:moveTo>
                    <a:pt x="0" y="16275"/>
                  </a:moveTo>
                  <a:lnTo>
                    <a:pt x="27511" y="70150"/>
                  </a:lnTo>
                  <a:lnTo>
                    <a:pt x="46743" y="132413"/>
                  </a:lnTo>
                  <a:lnTo>
                    <a:pt x="46370" y="132305"/>
                  </a:lnTo>
                  <a:lnTo>
                    <a:pt x="44951" y="128723"/>
                  </a:lnTo>
                  <a:lnTo>
                    <a:pt x="43843" y="90523"/>
                  </a:lnTo>
                  <a:lnTo>
                    <a:pt x="51855" y="58551"/>
                  </a:lnTo>
                  <a:lnTo>
                    <a:pt x="74930" y="19427"/>
                  </a:lnTo>
                  <a:lnTo>
                    <a:pt x="81538" y="11357"/>
                  </a:lnTo>
                  <a:lnTo>
                    <a:pt x="101360" y="2391"/>
                  </a:lnTo>
                  <a:lnTo>
                    <a:pt x="113197" y="0"/>
                  </a:lnTo>
                  <a:lnTo>
                    <a:pt x="123427" y="746"/>
                  </a:lnTo>
                  <a:lnTo>
                    <a:pt x="141034" y="7813"/>
                  </a:lnTo>
                  <a:lnTo>
                    <a:pt x="164100" y="30535"/>
                  </a:lnTo>
                  <a:lnTo>
                    <a:pt x="188477" y="88271"/>
                  </a:lnTo>
                  <a:lnTo>
                    <a:pt x="200041" y="142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01119" y="2316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8333" y="155782"/>
                  </a:lnTo>
                  <a:lnTo>
                    <a:pt x="12998" y="211104"/>
                  </a:lnTo>
                  <a:lnTo>
                    <a:pt x="18669" y="259082"/>
                  </a:lnTo>
                  <a:lnTo>
                    <a:pt x="20350" y="311512"/>
                  </a:lnTo>
                  <a:lnTo>
                    <a:pt x="20847" y="35044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1077" y="368497"/>
              <a:ext cx="336913" cy="9879"/>
            </a:xfrm>
            <a:custGeom>
              <a:avLst/>
              <a:gdLst/>
              <a:ahLst/>
              <a:cxnLst/>
              <a:rect l="0" t="0" r="0" b="0"/>
              <a:pathLst>
                <a:path w="336913" h="9879">
                  <a:moveTo>
                    <a:pt x="336912" y="0"/>
                  </a:moveTo>
                  <a:lnTo>
                    <a:pt x="274820" y="5589"/>
                  </a:lnTo>
                  <a:lnTo>
                    <a:pt x="225708" y="9065"/>
                  </a:lnTo>
                  <a:lnTo>
                    <a:pt x="183763" y="9878"/>
                  </a:lnTo>
                  <a:lnTo>
                    <a:pt x="123469" y="7216"/>
                  </a:lnTo>
                  <a:lnTo>
                    <a:pt x="69729" y="2138"/>
                  </a:lnTo>
                  <a:lnTo>
                    <a:pt x="24950" y="6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55117" y="410309"/>
              <a:ext cx="198770" cy="200344"/>
            </a:xfrm>
            <a:custGeom>
              <a:avLst/>
              <a:gdLst/>
              <a:ahLst/>
              <a:cxnLst/>
              <a:rect l="0" t="0" r="0" b="0"/>
              <a:pathLst>
                <a:path w="198770" h="200344">
                  <a:moveTo>
                    <a:pt x="146126" y="105587"/>
                  </a:moveTo>
                  <a:lnTo>
                    <a:pt x="146127" y="83230"/>
                  </a:lnTo>
                  <a:lnTo>
                    <a:pt x="139888" y="66015"/>
                  </a:lnTo>
                  <a:lnTo>
                    <a:pt x="87563" y="5424"/>
                  </a:lnTo>
                  <a:lnTo>
                    <a:pt x="79008" y="1377"/>
                  </a:lnTo>
                  <a:lnTo>
                    <a:pt x="60144" y="0"/>
                  </a:lnTo>
                  <a:lnTo>
                    <a:pt x="43181" y="6407"/>
                  </a:lnTo>
                  <a:lnTo>
                    <a:pt x="13228" y="29584"/>
                  </a:lnTo>
                  <a:lnTo>
                    <a:pt x="5172" y="49191"/>
                  </a:lnTo>
                  <a:lnTo>
                    <a:pt x="0" y="105495"/>
                  </a:lnTo>
                  <a:lnTo>
                    <a:pt x="10348" y="167359"/>
                  </a:lnTo>
                  <a:lnTo>
                    <a:pt x="13493" y="178354"/>
                  </a:lnTo>
                  <a:lnTo>
                    <a:pt x="20270" y="185684"/>
                  </a:lnTo>
                  <a:lnTo>
                    <a:pt x="40277" y="193828"/>
                  </a:lnTo>
                  <a:lnTo>
                    <a:pt x="49824" y="193660"/>
                  </a:lnTo>
                  <a:lnTo>
                    <a:pt x="66670" y="187235"/>
                  </a:lnTo>
                  <a:lnTo>
                    <a:pt x="89309" y="170463"/>
                  </a:lnTo>
                  <a:lnTo>
                    <a:pt x="105245" y="145087"/>
                  </a:lnTo>
                  <a:lnTo>
                    <a:pt x="129615" y="82037"/>
                  </a:lnTo>
                  <a:lnTo>
                    <a:pt x="127870" y="92001"/>
                  </a:lnTo>
                  <a:lnTo>
                    <a:pt x="132553" y="108907"/>
                  </a:lnTo>
                  <a:lnTo>
                    <a:pt x="167840" y="165930"/>
                  </a:lnTo>
                  <a:lnTo>
                    <a:pt x="198769" y="200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7399" y="324538"/>
              <a:ext cx="154944" cy="288388"/>
            </a:xfrm>
            <a:custGeom>
              <a:avLst/>
              <a:gdLst/>
              <a:ahLst/>
              <a:cxnLst/>
              <a:rect l="0" t="0" r="0" b="0"/>
              <a:pathLst>
                <a:path w="154944" h="288388">
                  <a:moveTo>
                    <a:pt x="133886" y="212415"/>
                  </a:moveTo>
                  <a:lnTo>
                    <a:pt x="124311" y="188368"/>
                  </a:lnTo>
                  <a:lnTo>
                    <a:pt x="113642" y="174041"/>
                  </a:lnTo>
                  <a:lnTo>
                    <a:pt x="88893" y="158411"/>
                  </a:lnTo>
                  <a:lnTo>
                    <a:pt x="53744" y="151960"/>
                  </a:lnTo>
                  <a:lnTo>
                    <a:pt x="43024" y="154564"/>
                  </a:lnTo>
                  <a:lnTo>
                    <a:pt x="24872" y="166816"/>
                  </a:lnTo>
                  <a:lnTo>
                    <a:pt x="7089" y="193445"/>
                  </a:lnTo>
                  <a:lnTo>
                    <a:pt x="0" y="229151"/>
                  </a:lnTo>
                  <a:lnTo>
                    <a:pt x="4581" y="252608"/>
                  </a:lnTo>
                  <a:lnTo>
                    <a:pt x="9078" y="263777"/>
                  </a:lnTo>
                  <a:lnTo>
                    <a:pt x="23433" y="279306"/>
                  </a:lnTo>
                  <a:lnTo>
                    <a:pt x="32175" y="285085"/>
                  </a:lnTo>
                  <a:lnTo>
                    <a:pt x="51246" y="288387"/>
                  </a:lnTo>
                  <a:lnTo>
                    <a:pt x="61245" y="287629"/>
                  </a:lnTo>
                  <a:lnTo>
                    <a:pt x="78594" y="277429"/>
                  </a:lnTo>
                  <a:lnTo>
                    <a:pt x="108796" y="242285"/>
                  </a:lnTo>
                  <a:lnTo>
                    <a:pt x="128886" y="200378"/>
                  </a:lnTo>
                  <a:lnTo>
                    <a:pt x="141000" y="148253"/>
                  </a:lnTo>
                  <a:lnTo>
                    <a:pt x="143740" y="87307"/>
                  </a:lnTo>
                  <a:lnTo>
                    <a:pt x="143111" y="28518"/>
                  </a:lnTo>
                  <a:lnTo>
                    <a:pt x="138765" y="4341"/>
                  </a:lnTo>
                  <a:lnTo>
                    <a:pt x="135969" y="0"/>
                  </a:lnTo>
                  <a:lnTo>
                    <a:pt x="132934" y="615"/>
                  </a:lnTo>
                  <a:lnTo>
                    <a:pt x="129742" y="4534"/>
                  </a:lnTo>
                  <a:lnTo>
                    <a:pt x="124619" y="58918"/>
                  </a:lnTo>
                  <a:lnTo>
                    <a:pt x="123606" y="117147"/>
                  </a:lnTo>
                  <a:lnTo>
                    <a:pt x="128995" y="173709"/>
                  </a:lnTo>
                  <a:lnTo>
                    <a:pt x="144695" y="232534"/>
                  </a:lnTo>
                  <a:lnTo>
                    <a:pt x="154943" y="265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72225" y="293561"/>
              <a:ext cx="332926" cy="327621"/>
            </a:xfrm>
            <a:custGeom>
              <a:avLst/>
              <a:gdLst/>
              <a:ahLst/>
              <a:cxnLst/>
              <a:rect l="0" t="0" r="0" b="0"/>
              <a:pathLst>
                <a:path w="332926" h="327621">
                  <a:moveTo>
                    <a:pt x="97515" y="232863"/>
                  </a:moveTo>
                  <a:lnTo>
                    <a:pt x="97515" y="210507"/>
                  </a:lnTo>
                  <a:lnTo>
                    <a:pt x="94006" y="201581"/>
                  </a:lnTo>
                  <a:lnTo>
                    <a:pt x="80748" y="185425"/>
                  </a:lnTo>
                  <a:lnTo>
                    <a:pt x="72299" y="181351"/>
                  </a:lnTo>
                  <a:lnTo>
                    <a:pt x="53552" y="179943"/>
                  </a:lnTo>
                  <a:lnTo>
                    <a:pt x="36642" y="186337"/>
                  </a:lnTo>
                  <a:lnTo>
                    <a:pt x="28857" y="191317"/>
                  </a:lnTo>
                  <a:lnTo>
                    <a:pt x="17088" y="206209"/>
                  </a:lnTo>
                  <a:lnTo>
                    <a:pt x="0" y="244366"/>
                  </a:lnTo>
                  <a:lnTo>
                    <a:pt x="122" y="286444"/>
                  </a:lnTo>
                  <a:lnTo>
                    <a:pt x="7826" y="309710"/>
                  </a:lnTo>
                  <a:lnTo>
                    <a:pt x="13156" y="319189"/>
                  </a:lnTo>
                  <a:lnTo>
                    <a:pt x="20219" y="324339"/>
                  </a:lnTo>
                  <a:lnTo>
                    <a:pt x="28437" y="326603"/>
                  </a:lnTo>
                  <a:lnTo>
                    <a:pt x="37425" y="326942"/>
                  </a:lnTo>
                  <a:lnTo>
                    <a:pt x="56771" y="321079"/>
                  </a:lnTo>
                  <a:lnTo>
                    <a:pt x="84273" y="304625"/>
                  </a:lnTo>
                  <a:lnTo>
                    <a:pt x="107240" y="281812"/>
                  </a:lnTo>
                  <a:lnTo>
                    <a:pt x="125743" y="252826"/>
                  </a:lnTo>
                  <a:lnTo>
                    <a:pt x="152272" y="192728"/>
                  </a:lnTo>
                  <a:lnTo>
                    <a:pt x="165168" y="129457"/>
                  </a:lnTo>
                  <a:lnTo>
                    <a:pt x="168850" y="76260"/>
                  </a:lnTo>
                  <a:lnTo>
                    <a:pt x="159526" y="16879"/>
                  </a:lnTo>
                  <a:lnTo>
                    <a:pt x="156403" y="4646"/>
                  </a:lnTo>
                  <a:lnTo>
                    <a:pt x="153151" y="0"/>
                  </a:lnTo>
                  <a:lnTo>
                    <a:pt x="149814" y="412"/>
                  </a:lnTo>
                  <a:lnTo>
                    <a:pt x="146419" y="4196"/>
                  </a:lnTo>
                  <a:lnTo>
                    <a:pt x="136052" y="31879"/>
                  </a:lnTo>
                  <a:lnTo>
                    <a:pt x="130474" y="84325"/>
                  </a:lnTo>
                  <a:lnTo>
                    <a:pt x="130677" y="132830"/>
                  </a:lnTo>
                  <a:lnTo>
                    <a:pt x="137627" y="183077"/>
                  </a:lnTo>
                  <a:lnTo>
                    <a:pt x="147336" y="242570"/>
                  </a:lnTo>
                  <a:lnTo>
                    <a:pt x="155189" y="293792"/>
                  </a:lnTo>
                  <a:lnTo>
                    <a:pt x="159361" y="299219"/>
                  </a:lnTo>
                  <a:lnTo>
                    <a:pt x="164482" y="300497"/>
                  </a:lnTo>
                  <a:lnTo>
                    <a:pt x="170236" y="299010"/>
                  </a:lnTo>
                  <a:lnTo>
                    <a:pt x="189512" y="285738"/>
                  </a:lnTo>
                  <a:lnTo>
                    <a:pt x="219326" y="261462"/>
                  </a:lnTo>
                  <a:lnTo>
                    <a:pt x="281261" y="240413"/>
                  </a:lnTo>
                  <a:lnTo>
                    <a:pt x="316906" y="223922"/>
                  </a:lnTo>
                  <a:lnTo>
                    <a:pt x="324493" y="215204"/>
                  </a:lnTo>
                  <a:lnTo>
                    <a:pt x="332925" y="193039"/>
                  </a:lnTo>
                  <a:lnTo>
                    <a:pt x="331664" y="184087"/>
                  </a:lnTo>
                  <a:lnTo>
                    <a:pt x="327314" y="176949"/>
                  </a:lnTo>
                  <a:lnTo>
                    <a:pt x="320904" y="171021"/>
                  </a:lnTo>
                  <a:lnTo>
                    <a:pt x="311952" y="168238"/>
                  </a:lnTo>
                  <a:lnTo>
                    <a:pt x="289527" y="168266"/>
                  </a:lnTo>
                  <a:lnTo>
                    <a:pt x="250593" y="180448"/>
                  </a:lnTo>
                  <a:lnTo>
                    <a:pt x="229501" y="195530"/>
                  </a:lnTo>
                  <a:lnTo>
                    <a:pt x="220601" y="204465"/>
                  </a:lnTo>
                  <a:lnTo>
                    <a:pt x="215837" y="215101"/>
                  </a:lnTo>
                  <a:lnTo>
                    <a:pt x="213664" y="239397"/>
                  </a:lnTo>
                  <a:lnTo>
                    <a:pt x="219017" y="273794"/>
                  </a:lnTo>
                  <a:lnTo>
                    <a:pt x="233602" y="300623"/>
                  </a:lnTo>
                  <a:lnTo>
                    <a:pt x="249245" y="312892"/>
                  </a:lnTo>
                  <a:lnTo>
                    <a:pt x="269065" y="321074"/>
                  </a:lnTo>
                  <a:lnTo>
                    <a:pt x="318614" y="327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56981" y="279165"/>
              <a:ext cx="186543" cy="352556"/>
            </a:xfrm>
            <a:custGeom>
              <a:avLst/>
              <a:gdLst/>
              <a:ahLst/>
              <a:cxnLst/>
              <a:rect l="0" t="0" r="0" b="0"/>
              <a:pathLst>
                <a:path w="186543" h="352556">
                  <a:moveTo>
                    <a:pt x="112842" y="268316"/>
                  </a:moveTo>
                  <a:lnTo>
                    <a:pt x="109723" y="225625"/>
                  </a:lnTo>
                  <a:lnTo>
                    <a:pt x="107254" y="215289"/>
                  </a:lnTo>
                  <a:lnTo>
                    <a:pt x="102098" y="207228"/>
                  </a:lnTo>
                  <a:lnTo>
                    <a:pt x="87011" y="195153"/>
                  </a:lnTo>
                  <a:lnTo>
                    <a:pt x="65487" y="192125"/>
                  </a:lnTo>
                  <a:lnTo>
                    <a:pt x="53196" y="192956"/>
                  </a:lnTo>
                  <a:lnTo>
                    <a:pt x="33300" y="203237"/>
                  </a:lnTo>
                  <a:lnTo>
                    <a:pt x="24719" y="210892"/>
                  </a:lnTo>
                  <a:lnTo>
                    <a:pt x="7054" y="244023"/>
                  </a:lnTo>
                  <a:lnTo>
                    <a:pt x="0" y="283475"/>
                  </a:lnTo>
                  <a:lnTo>
                    <a:pt x="3498" y="319211"/>
                  </a:lnTo>
                  <a:lnTo>
                    <a:pt x="15112" y="338120"/>
                  </a:lnTo>
                  <a:lnTo>
                    <a:pt x="23122" y="346437"/>
                  </a:lnTo>
                  <a:lnTo>
                    <a:pt x="34312" y="350813"/>
                  </a:lnTo>
                  <a:lnTo>
                    <a:pt x="62342" y="352555"/>
                  </a:lnTo>
                  <a:lnTo>
                    <a:pt x="74497" y="349042"/>
                  </a:lnTo>
                  <a:lnTo>
                    <a:pt x="94240" y="335780"/>
                  </a:lnTo>
                  <a:lnTo>
                    <a:pt x="118509" y="302993"/>
                  </a:lnTo>
                  <a:lnTo>
                    <a:pt x="139265" y="248823"/>
                  </a:lnTo>
                  <a:lnTo>
                    <a:pt x="150957" y="200020"/>
                  </a:lnTo>
                  <a:lnTo>
                    <a:pt x="159491" y="148514"/>
                  </a:lnTo>
                  <a:lnTo>
                    <a:pt x="156820" y="97379"/>
                  </a:lnTo>
                  <a:lnTo>
                    <a:pt x="152206" y="40705"/>
                  </a:lnTo>
                  <a:lnTo>
                    <a:pt x="145545" y="18587"/>
                  </a:lnTo>
                  <a:lnTo>
                    <a:pt x="134786" y="958"/>
                  </a:lnTo>
                  <a:lnTo>
                    <a:pt x="129811" y="0"/>
                  </a:lnTo>
                  <a:lnTo>
                    <a:pt x="125325" y="4041"/>
                  </a:lnTo>
                  <a:lnTo>
                    <a:pt x="121164" y="11414"/>
                  </a:lnTo>
                  <a:lnTo>
                    <a:pt x="110819" y="70030"/>
                  </a:lnTo>
                  <a:lnTo>
                    <a:pt x="107264" y="98301"/>
                  </a:lnTo>
                  <a:lnTo>
                    <a:pt x="110670" y="147102"/>
                  </a:lnTo>
                  <a:lnTo>
                    <a:pt x="115533" y="209754"/>
                  </a:lnTo>
                  <a:lnTo>
                    <a:pt x="127411" y="262208"/>
                  </a:lnTo>
                  <a:lnTo>
                    <a:pt x="149429" y="308054"/>
                  </a:lnTo>
                  <a:lnTo>
                    <a:pt x="168267" y="330913"/>
                  </a:lnTo>
                  <a:lnTo>
                    <a:pt x="186542" y="342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12021" y="27374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2" y="219114"/>
                  </a:lnTo>
                  <a:lnTo>
                    <a:pt x="10335" y="282145"/>
                  </a:lnTo>
                  <a:lnTo>
                    <a:pt x="10490" y="340002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4622" y="421139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0" y="0"/>
                  </a:lnTo>
                  <a:lnTo>
                    <a:pt x="155151" y="0"/>
                  </a:lnTo>
                  <a:lnTo>
                    <a:pt x="106932" y="0"/>
                  </a:lnTo>
                  <a:lnTo>
                    <a:pt x="478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99513" y="512877"/>
              <a:ext cx="140843" cy="153464"/>
            </a:xfrm>
            <a:custGeom>
              <a:avLst/>
              <a:gdLst/>
              <a:ahLst/>
              <a:cxnLst/>
              <a:rect l="0" t="0" r="0" b="0"/>
              <a:pathLst>
                <a:path w="140843" h="153464">
                  <a:moveTo>
                    <a:pt x="102021" y="13547"/>
                  </a:moveTo>
                  <a:lnTo>
                    <a:pt x="85253" y="2369"/>
                  </a:lnTo>
                  <a:lnTo>
                    <a:pt x="67662" y="0"/>
                  </a:lnTo>
                  <a:lnTo>
                    <a:pt x="48146" y="4017"/>
                  </a:lnTo>
                  <a:lnTo>
                    <a:pt x="27773" y="13601"/>
                  </a:lnTo>
                  <a:lnTo>
                    <a:pt x="13260" y="28779"/>
                  </a:lnTo>
                  <a:lnTo>
                    <a:pt x="4079" y="48393"/>
                  </a:lnTo>
                  <a:lnTo>
                    <a:pt x="0" y="72708"/>
                  </a:lnTo>
                  <a:lnTo>
                    <a:pt x="4426" y="95993"/>
                  </a:lnTo>
                  <a:lnTo>
                    <a:pt x="20072" y="125713"/>
                  </a:lnTo>
                  <a:lnTo>
                    <a:pt x="34013" y="140608"/>
                  </a:lnTo>
                  <a:lnTo>
                    <a:pt x="51908" y="151127"/>
                  </a:lnTo>
                  <a:lnTo>
                    <a:pt x="71560" y="153463"/>
                  </a:lnTo>
                  <a:lnTo>
                    <a:pt x="81713" y="152448"/>
                  </a:lnTo>
                  <a:lnTo>
                    <a:pt x="102354" y="141961"/>
                  </a:lnTo>
                  <a:lnTo>
                    <a:pt x="120886" y="125602"/>
                  </a:lnTo>
                  <a:lnTo>
                    <a:pt x="133022" y="106633"/>
                  </a:lnTo>
                  <a:lnTo>
                    <a:pt x="140842" y="70634"/>
                  </a:lnTo>
                  <a:lnTo>
                    <a:pt x="136433" y="50228"/>
                  </a:lnTo>
                  <a:lnTo>
                    <a:pt x="114537" y="18063"/>
                  </a:lnTo>
                  <a:lnTo>
                    <a:pt x="101344" y="9705"/>
                  </a:lnTo>
                  <a:lnTo>
                    <a:pt x="80963" y="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23324" y="336911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1544" y="52051"/>
                  </a:lnTo>
                  <a:lnTo>
                    <a:pt x="0" y="108229"/>
                  </a:lnTo>
                  <a:lnTo>
                    <a:pt x="2661" y="163090"/>
                  </a:lnTo>
                  <a:lnTo>
                    <a:pt x="8452" y="223548"/>
                  </a:lnTo>
                  <a:lnTo>
                    <a:pt x="9456" y="277587"/>
                  </a:lnTo>
                  <a:lnTo>
                    <a:pt x="10965" y="339578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64746" y="515896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45868" y="0"/>
                  </a:lnTo>
                  <a:lnTo>
                    <a:pt x="198022" y="0"/>
                  </a:lnTo>
                  <a:lnTo>
                    <a:pt x="146801" y="0"/>
                  </a:lnTo>
                  <a:lnTo>
                    <a:pt x="94579" y="0"/>
                  </a:lnTo>
                  <a:lnTo>
                    <a:pt x="451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80601" y="326383"/>
              <a:ext cx="410612" cy="365003"/>
            </a:xfrm>
            <a:custGeom>
              <a:avLst/>
              <a:gdLst/>
              <a:ahLst/>
              <a:cxnLst/>
              <a:rect l="0" t="0" r="0" b="0"/>
              <a:pathLst>
                <a:path w="410612" h="365003">
                  <a:moveTo>
                    <a:pt x="0" y="0"/>
                  </a:moveTo>
                  <a:lnTo>
                    <a:pt x="5589" y="16768"/>
                  </a:lnTo>
                  <a:lnTo>
                    <a:pt x="5213" y="34358"/>
                  </a:lnTo>
                  <a:lnTo>
                    <a:pt x="1029" y="91015"/>
                  </a:lnTo>
                  <a:lnTo>
                    <a:pt x="457" y="132478"/>
                  </a:lnTo>
                  <a:lnTo>
                    <a:pt x="3255" y="195620"/>
                  </a:lnTo>
                  <a:lnTo>
                    <a:pt x="8373" y="251374"/>
                  </a:lnTo>
                  <a:lnTo>
                    <a:pt x="9890" y="301819"/>
                  </a:lnTo>
                  <a:lnTo>
                    <a:pt x="15991" y="355196"/>
                  </a:lnTo>
                  <a:lnTo>
                    <a:pt x="17680" y="358460"/>
                  </a:lnTo>
                  <a:lnTo>
                    <a:pt x="18806" y="355957"/>
                  </a:lnTo>
                  <a:lnTo>
                    <a:pt x="32313" y="301106"/>
                  </a:lnTo>
                  <a:lnTo>
                    <a:pt x="45767" y="253930"/>
                  </a:lnTo>
                  <a:lnTo>
                    <a:pt x="58946" y="235300"/>
                  </a:lnTo>
                  <a:lnTo>
                    <a:pt x="67373" y="227057"/>
                  </a:lnTo>
                  <a:lnTo>
                    <a:pt x="75331" y="225071"/>
                  </a:lnTo>
                  <a:lnTo>
                    <a:pt x="82976" y="227256"/>
                  </a:lnTo>
                  <a:lnTo>
                    <a:pt x="97709" y="239043"/>
                  </a:lnTo>
                  <a:lnTo>
                    <a:pt x="117988" y="265410"/>
                  </a:lnTo>
                  <a:lnTo>
                    <a:pt x="145331" y="321733"/>
                  </a:lnTo>
                  <a:lnTo>
                    <a:pt x="159785" y="356591"/>
                  </a:lnTo>
                  <a:lnTo>
                    <a:pt x="163845" y="360560"/>
                  </a:lnTo>
                  <a:lnTo>
                    <a:pt x="167722" y="359696"/>
                  </a:lnTo>
                  <a:lnTo>
                    <a:pt x="228287" y="298155"/>
                  </a:lnTo>
                  <a:lnTo>
                    <a:pt x="278430" y="250335"/>
                  </a:lnTo>
                  <a:lnTo>
                    <a:pt x="305546" y="234181"/>
                  </a:lnTo>
                  <a:lnTo>
                    <a:pt x="321412" y="217554"/>
                  </a:lnTo>
                  <a:lnTo>
                    <a:pt x="330023" y="195347"/>
                  </a:lnTo>
                  <a:lnTo>
                    <a:pt x="332319" y="182873"/>
                  </a:lnTo>
                  <a:lnTo>
                    <a:pt x="328632" y="162775"/>
                  </a:lnTo>
                  <a:lnTo>
                    <a:pt x="324373" y="154140"/>
                  </a:lnTo>
                  <a:lnTo>
                    <a:pt x="316854" y="148384"/>
                  </a:lnTo>
                  <a:lnTo>
                    <a:pt x="296022" y="141987"/>
                  </a:lnTo>
                  <a:lnTo>
                    <a:pt x="286255" y="142621"/>
                  </a:lnTo>
                  <a:lnTo>
                    <a:pt x="269164" y="149565"/>
                  </a:lnTo>
                  <a:lnTo>
                    <a:pt x="246389" y="166628"/>
                  </a:lnTo>
                  <a:lnTo>
                    <a:pt x="224822" y="192091"/>
                  </a:lnTo>
                  <a:lnTo>
                    <a:pt x="216904" y="214835"/>
                  </a:lnTo>
                  <a:lnTo>
                    <a:pt x="211821" y="267564"/>
                  </a:lnTo>
                  <a:lnTo>
                    <a:pt x="217365" y="292053"/>
                  </a:lnTo>
                  <a:lnTo>
                    <a:pt x="233641" y="322450"/>
                  </a:lnTo>
                  <a:lnTo>
                    <a:pt x="247730" y="337504"/>
                  </a:lnTo>
                  <a:lnTo>
                    <a:pt x="276562" y="352555"/>
                  </a:lnTo>
                  <a:lnTo>
                    <a:pt x="327633" y="365002"/>
                  </a:lnTo>
                  <a:lnTo>
                    <a:pt x="365748" y="364342"/>
                  </a:lnTo>
                  <a:lnTo>
                    <a:pt x="41061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245121" y="1031792"/>
            <a:ext cx="2829408" cy="481486"/>
            <a:chOff x="1245121" y="1031792"/>
            <a:chExt cx="2829408" cy="481486"/>
          </a:xfrm>
        </p:grpSpPr>
        <p:sp>
          <p:nvSpPr>
            <p:cNvPr id="36" name="Freeform 35"/>
            <p:cNvSpPr/>
            <p:nvPr/>
          </p:nvSpPr>
          <p:spPr>
            <a:xfrm>
              <a:off x="1245121" y="1094963"/>
              <a:ext cx="309022" cy="251392"/>
            </a:xfrm>
            <a:custGeom>
              <a:avLst/>
              <a:gdLst/>
              <a:ahLst/>
              <a:cxnLst/>
              <a:rect l="0" t="0" r="0" b="0"/>
              <a:pathLst>
                <a:path w="309022" h="251392">
                  <a:moveTo>
                    <a:pt x="176226" y="31586"/>
                  </a:moveTo>
                  <a:lnTo>
                    <a:pt x="158245" y="15945"/>
                  </a:lnTo>
                  <a:lnTo>
                    <a:pt x="141328" y="7867"/>
                  </a:lnTo>
                  <a:lnTo>
                    <a:pt x="106484" y="2331"/>
                  </a:lnTo>
                  <a:lnTo>
                    <a:pt x="83228" y="7275"/>
                  </a:lnTo>
                  <a:lnTo>
                    <a:pt x="53525" y="23213"/>
                  </a:lnTo>
                  <a:lnTo>
                    <a:pt x="22527" y="49559"/>
                  </a:lnTo>
                  <a:lnTo>
                    <a:pt x="6553" y="75906"/>
                  </a:lnTo>
                  <a:lnTo>
                    <a:pt x="0" y="117117"/>
                  </a:lnTo>
                  <a:lnTo>
                    <a:pt x="6192" y="166634"/>
                  </a:lnTo>
                  <a:lnTo>
                    <a:pt x="12138" y="188703"/>
                  </a:lnTo>
                  <a:lnTo>
                    <a:pt x="24919" y="207091"/>
                  </a:lnTo>
                  <a:lnTo>
                    <a:pt x="61720" y="237959"/>
                  </a:lnTo>
                  <a:lnTo>
                    <a:pt x="85170" y="246140"/>
                  </a:lnTo>
                  <a:lnTo>
                    <a:pt x="138352" y="251391"/>
                  </a:lnTo>
                  <a:lnTo>
                    <a:pt x="192748" y="251259"/>
                  </a:lnTo>
                  <a:lnTo>
                    <a:pt x="227524" y="243033"/>
                  </a:lnTo>
                  <a:lnTo>
                    <a:pt x="249328" y="232407"/>
                  </a:lnTo>
                  <a:lnTo>
                    <a:pt x="275745" y="207682"/>
                  </a:lnTo>
                  <a:lnTo>
                    <a:pt x="298390" y="178129"/>
                  </a:lnTo>
                  <a:lnTo>
                    <a:pt x="306560" y="154428"/>
                  </a:lnTo>
                  <a:lnTo>
                    <a:pt x="309021" y="129466"/>
                  </a:lnTo>
                  <a:lnTo>
                    <a:pt x="306216" y="106674"/>
                  </a:lnTo>
                  <a:lnTo>
                    <a:pt x="292470" y="74111"/>
                  </a:lnTo>
                  <a:lnTo>
                    <a:pt x="267990" y="47825"/>
                  </a:lnTo>
                  <a:lnTo>
                    <a:pt x="217946" y="13938"/>
                  </a:lnTo>
                  <a:lnTo>
                    <a:pt x="1762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00331" y="1110248"/>
              <a:ext cx="168457" cy="199778"/>
            </a:xfrm>
            <a:custGeom>
              <a:avLst/>
              <a:gdLst/>
              <a:ahLst/>
              <a:cxnLst/>
              <a:rect l="0" t="0" r="0" b="0"/>
              <a:pathLst>
                <a:path w="168457" h="199778">
                  <a:moveTo>
                    <a:pt x="0" y="58415"/>
                  </a:moveTo>
                  <a:lnTo>
                    <a:pt x="17958" y="121843"/>
                  </a:lnTo>
                  <a:lnTo>
                    <a:pt x="29368" y="152078"/>
                  </a:lnTo>
                  <a:lnTo>
                    <a:pt x="62423" y="199777"/>
                  </a:lnTo>
                  <a:lnTo>
                    <a:pt x="55410" y="186088"/>
                  </a:lnTo>
                  <a:lnTo>
                    <a:pt x="38507" y="126931"/>
                  </a:lnTo>
                  <a:lnTo>
                    <a:pt x="25717" y="72122"/>
                  </a:lnTo>
                  <a:lnTo>
                    <a:pt x="23128" y="44230"/>
                  </a:lnTo>
                  <a:lnTo>
                    <a:pt x="25948" y="32580"/>
                  </a:lnTo>
                  <a:lnTo>
                    <a:pt x="38438" y="13398"/>
                  </a:lnTo>
                  <a:lnTo>
                    <a:pt x="61928" y="3312"/>
                  </a:lnTo>
                  <a:lnTo>
                    <a:pt x="90694" y="0"/>
                  </a:lnTo>
                  <a:lnTo>
                    <a:pt x="141051" y="4285"/>
                  </a:lnTo>
                  <a:lnTo>
                    <a:pt x="168456" y="5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57955" y="1158134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1370" y="108547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63544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66361" y="1144493"/>
              <a:ext cx="195559" cy="350554"/>
            </a:xfrm>
            <a:custGeom>
              <a:avLst/>
              <a:gdLst/>
              <a:ahLst/>
              <a:cxnLst/>
              <a:rect l="0" t="0" r="0" b="0"/>
              <a:pathLst>
                <a:path w="195559" h="350554">
                  <a:moveTo>
                    <a:pt x="139338" y="118926"/>
                  </a:moveTo>
                  <a:lnTo>
                    <a:pt x="144927" y="102159"/>
                  </a:lnTo>
                  <a:lnTo>
                    <a:pt x="144552" y="84568"/>
                  </a:lnTo>
                  <a:lnTo>
                    <a:pt x="139316" y="65051"/>
                  </a:lnTo>
                  <a:lnTo>
                    <a:pt x="116890" y="27046"/>
                  </a:lnTo>
                  <a:lnTo>
                    <a:pt x="102455" y="12580"/>
                  </a:lnTo>
                  <a:lnTo>
                    <a:pt x="84341" y="2251"/>
                  </a:lnTo>
                  <a:lnTo>
                    <a:pt x="64592" y="0"/>
                  </a:lnTo>
                  <a:lnTo>
                    <a:pt x="23318" y="8087"/>
                  </a:lnTo>
                  <a:lnTo>
                    <a:pt x="15198" y="13448"/>
                  </a:lnTo>
                  <a:lnTo>
                    <a:pt x="3056" y="28763"/>
                  </a:lnTo>
                  <a:lnTo>
                    <a:pt x="0" y="50388"/>
                  </a:lnTo>
                  <a:lnTo>
                    <a:pt x="3710" y="74427"/>
                  </a:lnTo>
                  <a:lnTo>
                    <a:pt x="13158" y="96809"/>
                  </a:lnTo>
                  <a:lnTo>
                    <a:pt x="28276" y="112216"/>
                  </a:lnTo>
                  <a:lnTo>
                    <a:pt x="37221" y="117962"/>
                  </a:lnTo>
                  <a:lnTo>
                    <a:pt x="59638" y="121227"/>
                  </a:lnTo>
                  <a:lnTo>
                    <a:pt x="82859" y="117609"/>
                  </a:lnTo>
                  <a:lnTo>
                    <a:pt x="100978" y="108202"/>
                  </a:lnTo>
                  <a:lnTo>
                    <a:pt x="109085" y="108268"/>
                  </a:lnTo>
                  <a:lnTo>
                    <a:pt x="116830" y="111820"/>
                  </a:lnTo>
                  <a:lnTo>
                    <a:pt x="131674" y="126297"/>
                  </a:lnTo>
                  <a:lnTo>
                    <a:pt x="161740" y="181450"/>
                  </a:lnTo>
                  <a:lnTo>
                    <a:pt x="184751" y="232489"/>
                  </a:lnTo>
                  <a:lnTo>
                    <a:pt x="195558" y="272547"/>
                  </a:lnTo>
                  <a:lnTo>
                    <a:pt x="194350" y="295997"/>
                  </a:lnTo>
                  <a:lnTo>
                    <a:pt x="183675" y="314997"/>
                  </a:lnTo>
                  <a:lnTo>
                    <a:pt x="167232" y="330071"/>
                  </a:lnTo>
                  <a:lnTo>
                    <a:pt x="148226" y="340670"/>
                  </a:lnTo>
                  <a:lnTo>
                    <a:pt x="99023" y="348601"/>
                  </a:lnTo>
                  <a:lnTo>
                    <a:pt x="44244" y="350168"/>
                  </a:lnTo>
                  <a:lnTo>
                    <a:pt x="2468" y="350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21513" y="1221305"/>
              <a:ext cx="6066" cy="115815"/>
            </a:xfrm>
            <a:custGeom>
              <a:avLst/>
              <a:gdLst/>
              <a:ahLst/>
              <a:cxnLst/>
              <a:rect l="0" t="0" r="0" b="0"/>
              <a:pathLst>
                <a:path w="6066" h="115815">
                  <a:moveTo>
                    <a:pt x="0" y="0"/>
                  </a:moveTo>
                  <a:lnTo>
                    <a:pt x="3119" y="54145"/>
                  </a:lnTo>
                  <a:lnTo>
                    <a:pt x="6065" y="7904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10984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16269" y="1191358"/>
              <a:ext cx="136871" cy="124705"/>
            </a:xfrm>
            <a:custGeom>
              <a:avLst/>
              <a:gdLst/>
              <a:ahLst/>
              <a:cxnLst/>
              <a:rect l="0" t="0" r="0" b="0"/>
              <a:pathLst>
                <a:path w="136871" h="124705">
                  <a:moveTo>
                    <a:pt x="0" y="29947"/>
                  </a:moveTo>
                  <a:lnTo>
                    <a:pt x="17958" y="83822"/>
                  </a:lnTo>
                  <a:lnTo>
                    <a:pt x="25858" y="107521"/>
                  </a:lnTo>
                  <a:lnTo>
                    <a:pt x="13108" y="56791"/>
                  </a:lnTo>
                  <a:lnTo>
                    <a:pt x="14014" y="32519"/>
                  </a:lnTo>
                  <a:lnTo>
                    <a:pt x="22216" y="10033"/>
                  </a:lnTo>
                  <a:lnTo>
                    <a:pt x="28849" y="3803"/>
                  </a:lnTo>
                  <a:lnTo>
                    <a:pt x="36780" y="820"/>
                  </a:lnTo>
                  <a:lnTo>
                    <a:pt x="45577" y="0"/>
                  </a:lnTo>
                  <a:lnTo>
                    <a:pt x="64710" y="5329"/>
                  </a:lnTo>
                  <a:lnTo>
                    <a:pt x="83742" y="16666"/>
                  </a:lnTo>
                  <a:lnTo>
                    <a:pt x="107611" y="43950"/>
                  </a:lnTo>
                  <a:lnTo>
                    <a:pt x="127161" y="79979"/>
                  </a:lnTo>
                  <a:lnTo>
                    <a:pt x="136870" y="124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11512" y="1166585"/>
              <a:ext cx="173255" cy="157122"/>
            </a:xfrm>
            <a:custGeom>
              <a:avLst/>
              <a:gdLst/>
              <a:ahLst/>
              <a:cxnLst/>
              <a:rect l="0" t="0" r="0" b="0"/>
              <a:pathLst>
                <a:path w="173255" h="157122">
                  <a:moveTo>
                    <a:pt x="110083" y="54720"/>
                  </a:moveTo>
                  <a:lnTo>
                    <a:pt x="100508" y="30674"/>
                  </a:lnTo>
                  <a:lnTo>
                    <a:pt x="89840" y="16347"/>
                  </a:lnTo>
                  <a:lnTo>
                    <a:pt x="65091" y="716"/>
                  </a:lnTo>
                  <a:lnTo>
                    <a:pt x="56692" y="0"/>
                  </a:lnTo>
                  <a:lnTo>
                    <a:pt x="41120" y="5444"/>
                  </a:lnTo>
                  <a:lnTo>
                    <a:pt x="13611" y="21662"/>
                  </a:lnTo>
                  <a:lnTo>
                    <a:pt x="7164" y="30342"/>
                  </a:lnTo>
                  <a:lnTo>
                    <a:pt x="0" y="52464"/>
                  </a:lnTo>
                  <a:lnTo>
                    <a:pt x="1557" y="91226"/>
                  </a:lnTo>
                  <a:lnTo>
                    <a:pt x="9427" y="126758"/>
                  </a:lnTo>
                  <a:lnTo>
                    <a:pt x="24757" y="153924"/>
                  </a:lnTo>
                  <a:lnTo>
                    <a:pt x="30973" y="157121"/>
                  </a:lnTo>
                  <a:lnTo>
                    <a:pt x="37456" y="156912"/>
                  </a:lnTo>
                  <a:lnTo>
                    <a:pt x="50898" y="150442"/>
                  </a:lnTo>
                  <a:lnTo>
                    <a:pt x="85580" y="120603"/>
                  </a:lnTo>
                  <a:lnTo>
                    <a:pt x="89068" y="111511"/>
                  </a:lnTo>
                  <a:lnTo>
                    <a:pt x="89825" y="88929"/>
                  </a:lnTo>
                  <a:lnTo>
                    <a:pt x="91898" y="84545"/>
                  </a:lnTo>
                  <a:lnTo>
                    <a:pt x="95621" y="85132"/>
                  </a:lnTo>
                  <a:lnTo>
                    <a:pt x="112037" y="102726"/>
                  </a:lnTo>
                  <a:lnTo>
                    <a:pt x="138546" y="134523"/>
                  </a:lnTo>
                  <a:lnTo>
                    <a:pt x="152369" y="142831"/>
                  </a:lnTo>
                  <a:lnTo>
                    <a:pt x="173254" y="149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31820" y="1031792"/>
              <a:ext cx="21127" cy="273742"/>
            </a:xfrm>
            <a:custGeom>
              <a:avLst/>
              <a:gdLst/>
              <a:ahLst/>
              <a:cxnLst/>
              <a:rect l="0" t="0" r="0" b="0"/>
              <a:pathLst>
                <a:path w="21127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4563" y="191228"/>
                  </a:lnTo>
                  <a:lnTo>
                    <a:pt x="21126" y="253618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05602" y="1179123"/>
              <a:ext cx="166811" cy="334155"/>
            </a:xfrm>
            <a:custGeom>
              <a:avLst/>
              <a:gdLst/>
              <a:ahLst/>
              <a:cxnLst/>
              <a:rect l="0" t="0" r="0" b="0"/>
              <a:pathLst>
                <a:path w="166811" h="334155">
                  <a:moveTo>
                    <a:pt x="5589" y="63239"/>
                  </a:moveTo>
                  <a:lnTo>
                    <a:pt x="0" y="80007"/>
                  </a:lnTo>
                  <a:lnTo>
                    <a:pt x="4044" y="138685"/>
                  </a:lnTo>
                  <a:lnTo>
                    <a:pt x="10873" y="187846"/>
                  </a:lnTo>
                  <a:lnTo>
                    <a:pt x="20153" y="237420"/>
                  </a:lnTo>
                  <a:lnTo>
                    <a:pt x="26533" y="300243"/>
                  </a:lnTo>
                  <a:lnTo>
                    <a:pt x="32332" y="334154"/>
                  </a:lnTo>
                  <a:lnTo>
                    <a:pt x="29953" y="327145"/>
                  </a:lnTo>
                  <a:lnTo>
                    <a:pt x="26130" y="277282"/>
                  </a:lnTo>
                  <a:lnTo>
                    <a:pt x="18442" y="218040"/>
                  </a:lnTo>
                  <a:lnTo>
                    <a:pt x="16577" y="155948"/>
                  </a:lnTo>
                  <a:lnTo>
                    <a:pt x="17378" y="92557"/>
                  </a:lnTo>
                  <a:lnTo>
                    <a:pt x="30784" y="32742"/>
                  </a:lnTo>
                  <a:lnTo>
                    <a:pt x="46459" y="5980"/>
                  </a:lnTo>
                  <a:lnTo>
                    <a:pt x="53893" y="1670"/>
                  </a:lnTo>
                  <a:lnTo>
                    <a:pt x="71511" y="0"/>
                  </a:lnTo>
                  <a:lnTo>
                    <a:pt x="101161" y="5637"/>
                  </a:lnTo>
                  <a:lnTo>
                    <a:pt x="126583" y="20306"/>
                  </a:lnTo>
                  <a:lnTo>
                    <a:pt x="148934" y="50648"/>
                  </a:lnTo>
                  <a:lnTo>
                    <a:pt x="164785" y="83685"/>
                  </a:lnTo>
                  <a:lnTo>
                    <a:pt x="166810" y="105082"/>
                  </a:lnTo>
                  <a:lnTo>
                    <a:pt x="165712" y="115701"/>
                  </a:lnTo>
                  <a:lnTo>
                    <a:pt x="155133" y="133739"/>
                  </a:lnTo>
                  <a:lnTo>
                    <a:pt x="147400" y="141824"/>
                  </a:lnTo>
                  <a:lnTo>
                    <a:pt x="123208" y="150809"/>
                  </a:lnTo>
                  <a:lnTo>
                    <a:pt x="95299" y="153632"/>
                  </a:lnTo>
                  <a:lnTo>
                    <a:pt x="37175" y="147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53347" y="1200248"/>
              <a:ext cx="84229" cy="119689"/>
            </a:xfrm>
            <a:custGeom>
              <a:avLst/>
              <a:gdLst/>
              <a:ahLst/>
              <a:cxnLst/>
              <a:rect l="0" t="0" r="0" b="0"/>
              <a:pathLst>
                <a:path w="84229" h="119689">
                  <a:moveTo>
                    <a:pt x="0" y="42114"/>
                  </a:moveTo>
                  <a:lnTo>
                    <a:pt x="27511" y="95989"/>
                  </a:lnTo>
                  <a:lnTo>
                    <a:pt x="36097" y="119688"/>
                  </a:lnTo>
                  <a:lnTo>
                    <a:pt x="34371" y="114026"/>
                  </a:lnTo>
                  <a:lnTo>
                    <a:pt x="8111" y="71155"/>
                  </a:lnTo>
                  <a:lnTo>
                    <a:pt x="6724" y="51512"/>
                  </a:lnTo>
                  <a:lnTo>
                    <a:pt x="11177" y="32253"/>
                  </a:lnTo>
                  <a:lnTo>
                    <a:pt x="20955" y="15895"/>
                  </a:lnTo>
                  <a:lnTo>
                    <a:pt x="29178" y="105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42860" y="123183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339" y="39687"/>
                  </a:lnTo>
                  <a:lnTo>
                    <a:pt x="16666" y="8374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63917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58118" y="1208004"/>
              <a:ext cx="116370" cy="142482"/>
            </a:xfrm>
            <a:custGeom>
              <a:avLst/>
              <a:gdLst/>
              <a:ahLst/>
              <a:cxnLst/>
              <a:rect l="0" t="0" r="0" b="0"/>
              <a:pathLst>
                <a:path w="116370" h="142482">
                  <a:moveTo>
                    <a:pt x="95312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5" y="760"/>
                  </a:lnTo>
                  <a:lnTo>
                    <a:pt x="35983" y="8117"/>
                  </a:lnTo>
                  <a:lnTo>
                    <a:pt x="4824" y="31904"/>
                  </a:lnTo>
                  <a:lnTo>
                    <a:pt x="1061" y="40911"/>
                  </a:lnTo>
                  <a:lnTo>
                    <a:pt x="0" y="63397"/>
                  </a:lnTo>
                  <a:lnTo>
                    <a:pt x="5980" y="96775"/>
                  </a:lnTo>
                  <a:lnTo>
                    <a:pt x="20750" y="123302"/>
                  </a:lnTo>
                  <a:lnTo>
                    <a:pt x="39556" y="135500"/>
                  </a:lnTo>
                  <a:lnTo>
                    <a:pt x="62343" y="142481"/>
                  </a:lnTo>
                  <a:lnTo>
                    <a:pt x="116369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09404" y="1184121"/>
              <a:ext cx="165125" cy="190610"/>
            </a:xfrm>
            <a:custGeom>
              <a:avLst/>
              <a:gdLst/>
              <a:ahLst/>
              <a:cxnLst/>
              <a:rect l="0" t="0" r="0" b="0"/>
              <a:pathLst>
                <a:path w="165125" h="190610">
                  <a:moveTo>
                    <a:pt x="38782" y="89827"/>
                  </a:moveTo>
                  <a:lnTo>
                    <a:pt x="76260" y="81493"/>
                  </a:lnTo>
                  <a:lnTo>
                    <a:pt x="99893" y="77934"/>
                  </a:lnTo>
                  <a:lnTo>
                    <a:pt x="122094" y="68553"/>
                  </a:lnTo>
                  <a:lnTo>
                    <a:pt x="129419" y="60437"/>
                  </a:lnTo>
                  <a:lnTo>
                    <a:pt x="137557" y="38940"/>
                  </a:lnTo>
                  <a:lnTo>
                    <a:pt x="136217" y="28996"/>
                  </a:lnTo>
                  <a:lnTo>
                    <a:pt x="125371" y="11708"/>
                  </a:lnTo>
                  <a:lnTo>
                    <a:pt x="105732" y="2465"/>
                  </a:lnTo>
                  <a:lnTo>
                    <a:pt x="93944" y="0"/>
                  </a:lnTo>
                  <a:lnTo>
                    <a:pt x="71487" y="3500"/>
                  </a:lnTo>
                  <a:lnTo>
                    <a:pt x="28475" y="24811"/>
                  </a:lnTo>
                  <a:lnTo>
                    <a:pt x="13534" y="41044"/>
                  </a:lnTo>
                  <a:lnTo>
                    <a:pt x="4164" y="61127"/>
                  </a:lnTo>
                  <a:lnTo>
                    <a:pt x="0" y="85650"/>
                  </a:lnTo>
                  <a:lnTo>
                    <a:pt x="8834" y="125764"/>
                  </a:lnTo>
                  <a:lnTo>
                    <a:pt x="26269" y="156107"/>
                  </a:lnTo>
                  <a:lnTo>
                    <a:pt x="57431" y="179915"/>
                  </a:lnTo>
                  <a:lnTo>
                    <a:pt x="96300" y="190609"/>
                  </a:lnTo>
                  <a:lnTo>
                    <a:pt x="147612" y="186186"/>
                  </a:lnTo>
                  <a:lnTo>
                    <a:pt x="165124" y="184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03338" y="2280698"/>
            <a:ext cx="2091999" cy="346396"/>
            <a:chOff x="803338" y="2280698"/>
            <a:chExt cx="2091999" cy="346396"/>
          </a:xfrm>
        </p:grpSpPr>
        <p:sp>
          <p:nvSpPr>
            <p:cNvPr id="53" name="Freeform 52"/>
            <p:cNvSpPr/>
            <p:nvPr/>
          </p:nvSpPr>
          <p:spPr>
            <a:xfrm>
              <a:off x="803338" y="2280698"/>
              <a:ext cx="261947" cy="346396"/>
            </a:xfrm>
            <a:custGeom>
              <a:avLst/>
              <a:gdLst/>
              <a:ahLst/>
              <a:cxnLst/>
              <a:rect l="0" t="0" r="0" b="0"/>
              <a:pathLst>
                <a:path w="261947" h="346396">
                  <a:moveTo>
                    <a:pt x="175812" y="46100"/>
                  </a:moveTo>
                  <a:lnTo>
                    <a:pt x="170223" y="29332"/>
                  </a:lnTo>
                  <a:lnTo>
                    <a:pt x="158120" y="17980"/>
                  </a:lnTo>
                  <a:lnTo>
                    <a:pt x="121754" y="1161"/>
                  </a:lnTo>
                  <a:lnTo>
                    <a:pt x="101483" y="0"/>
                  </a:lnTo>
                  <a:lnTo>
                    <a:pt x="54285" y="8788"/>
                  </a:lnTo>
                  <a:lnTo>
                    <a:pt x="24900" y="23996"/>
                  </a:lnTo>
                  <a:lnTo>
                    <a:pt x="12034" y="39785"/>
                  </a:lnTo>
                  <a:lnTo>
                    <a:pt x="3586" y="59671"/>
                  </a:lnTo>
                  <a:lnTo>
                    <a:pt x="0" y="96004"/>
                  </a:lnTo>
                  <a:lnTo>
                    <a:pt x="3307" y="118582"/>
                  </a:lnTo>
                  <a:lnTo>
                    <a:pt x="11795" y="137196"/>
                  </a:lnTo>
                  <a:lnTo>
                    <a:pt x="17334" y="145435"/>
                  </a:lnTo>
                  <a:lnTo>
                    <a:pt x="32848" y="157709"/>
                  </a:lnTo>
                  <a:lnTo>
                    <a:pt x="52611" y="165894"/>
                  </a:lnTo>
                  <a:lnTo>
                    <a:pt x="90045" y="169332"/>
                  </a:lnTo>
                  <a:lnTo>
                    <a:pt x="141496" y="166845"/>
                  </a:lnTo>
                  <a:lnTo>
                    <a:pt x="202575" y="174044"/>
                  </a:lnTo>
                  <a:lnTo>
                    <a:pt x="221242" y="183292"/>
                  </a:lnTo>
                  <a:lnTo>
                    <a:pt x="244905" y="207242"/>
                  </a:lnTo>
                  <a:lnTo>
                    <a:pt x="261144" y="236565"/>
                  </a:lnTo>
                  <a:lnTo>
                    <a:pt x="261946" y="245606"/>
                  </a:lnTo>
                  <a:lnTo>
                    <a:pt x="256598" y="261891"/>
                  </a:lnTo>
                  <a:lnTo>
                    <a:pt x="220825" y="314710"/>
                  </a:lnTo>
                  <a:lnTo>
                    <a:pt x="194608" y="336907"/>
                  </a:lnTo>
                  <a:lnTo>
                    <a:pt x="168568" y="344973"/>
                  </a:lnTo>
                  <a:lnTo>
                    <a:pt x="127262" y="346395"/>
                  </a:lnTo>
                  <a:lnTo>
                    <a:pt x="73405" y="333216"/>
                  </a:lnTo>
                  <a:lnTo>
                    <a:pt x="49470" y="319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07879" y="2481390"/>
              <a:ext cx="176598" cy="140622"/>
            </a:xfrm>
            <a:custGeom>
              <a:avLst/>
              <a:gdLst/>
              <a:ahLst/>
              <a:cxnLst/>
              <a:rect l="0" t="0" r="0" b="0"/>
              <a:pathLst>
                <a:path w="176598" h="140622">
                  <a:moveTo>
                    <a:pt x="123955" y="55977"/>
                  </a:moveTo>
                  <a:lnTo>
                    <a:pt x="114379" y="31931"/>
                  </a:lnTo>
                  <a:lnTo>
                    <a:pt x="103711" y="17604"/>
                  </a:lnTo>
                  <a:lnTo>
                    <a:pt x="78962" y="1974"/>
                  </a:lnTo>
                  <a:lnTo>
                    <a:pt x="59504" y="0"/>
                  </a:lnTo>
                  <a:lnTo>
                    <a:pt x="39158" y="4193"/>
                  </a:lnTo>
                  <a:lnTo>
                    <a:pt x="18417" y="13855"/>
                  </a:lnTo>
                  <a:lnTo>
                    <a:pt x="11482" y="22046"/>
                  </a:lnTo>
                  <a:lnTo>
                    <a:pt x="3777" y="43627"/>
                  </a:lnTo>
                  <a:lnTo>
                    <a:pt x="0" y="94439"/>
                  </a:lnTo>
                  <a:lnTo>
                    <a:pt x="3743" y="117525"/>
                  </a:lnTo>
                  <a:lnTo>
                    <a:pt x="8719" y="126255"/>
                  </a:lnTo>
                  <a:lnTo>
                    <a:pt x="23606" y="139075"/>
                  </a:lnTo>
                  <a:lnTo>
                    <a:pt x="32489" y="140621"/>
                  </a:lnTo>
                  <a:lnTo>
                    <a:pt x="51718" y="136101"/>
                  </a:lnTo>
                  <a:lnTo>
                    <a:pt x="84253" y="114135"/>
                  </a:lnTo>
                  <a:lnTo>
                    <a:pt x="104912" y="92967"/>
                  </a:lnTo>
                  <a:lnTo>
                    <a:pt x="114711" y="74757"/>
                  </a:lnTo>
                  <a:lnTo>
                    <a:pt x="118962" y="73176"/>
                  </a:lnTo>
                  <a:lnTo>
                    <a:pt x="122966" y="76802"/>
                  </a:lnTo>
                  <a:lnTo>
                    <a:pt x="143387" y="105065"/>
                  </a:lnTo>
                  <a:lnTo>
                    <a:pt x="149778" y="108589"/>
                  </a:lnTo>
                  <a:lnTo>
                    <a:pt x="156378" y="109769"/>
                  </a:lnTo>
                  <a:lnTo>
                    <a:pt x="176597" y="108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37119" y="2295212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2484"/>
                  </a:lnTo>
                  <a:lnTo>
                    <a:pt x="18669" y="220612"/>
                  </a:lnTo>
                  <a:lnTo>
                    <a:pt x="26174" y="271565"/>
                  </a:lnTo>
                  <a:lnTo>
                    <a:pt x="32300" y="284472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21347" y="2428830"/>
              <a:ext cx="126343" cy="135990"/>
            </a:xfrm>
            <a:custGeom>
              <a:avLst/>
              <a:gdLst/>
              <a:ahLst/>
              <a:cxnLst/>
              <a:rect l="0" t="0" r="0" b="0"/>
              <a:pathLst>
                <a:path w="126343" h="135990">
                  <a:moveTo>
                    <a:pt x="0" y="108537"/>
                  </a:moveTo>
                  <a:lnTo>
                    <a:pt x="17980" y="92896"/>
                  </a:lnTo>
                  <a:lnTo>
                    <a:pt x="74353" y="70100"/>
                  </a:lnTo>
                  <a:lnTo>
                    <a:pt x="95047" y="62988"/>
                  </a:lnTo>
                  <a:lnTo>
                    <a:pt x="112823" y="49689"/>
                  </a:lnTo>
                  <a:lnTo>
                    <a:pt x="120839" y="41229"/>
                  </a:lnTo>
                  <a:lnTo>
                    <a:pt x="123843" y="33250"/>
                  </a:lnTo>
                  <a:lnTo>
                    <a:pt x="123506" y="25590"/>
                  </a:lnTo>
                  <a:lnTo>
                    <a:pt x="120942" y="18144"/>
                  </a:lnTo>
                  <a:lnTo>
                    <a:pt x="108734" y="6751"/>
                  </a:lnTo>
                  <a:lnTo>
                    <a:pt x="100565" y="2076"/>
                  </a:lnTo>
                  <a:lnTo>
                    <a:pt x="82130" y="0"/>
                  </a:lnTo>
                  <a:lnTo>
                    <a:pt x="63408" y="4147"/>
                  </a:lnTo>
                  <a:lnTo>
                    <a:pt x="47289" y="13788"/>
                  </a:lnTo>
                  <a:lnTo>
                    <a:pt x="35445" y="28992"/>
                  </a:lnTo>
                  <a:lnTo>
                    <a:pt x="27451" y="48618"/>
                  </a:lnTo>
                  <a:lnTo>
                    <a:pt x="23899" y="72938"/>
                  </a:lnTo>
                  <a:lnTo>
                    <a:pt x="28559" y="93105"/>
                  </a:lnTo>
                  <a:lnTo>
                    <a:pt x="50615" y="125116"/>
                  </a:lnTo>
                  <a:lnTo>
                    <a:pt x="70068" y="133453"/>
                  </a:lnTo>
                  <a:lnTo>
                    <a:pt x="91973" y="135989"/>
                  </a:lnTo>
                  <a:lnTo>
                    <a:pt x="126342" y="12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31667" y="2429310"/>
              <a:ext cx="155359" cy="160951"/>
            </a:xfrm>
            <a:custGeom>
              <a:avLst/>
              <a:gdLst/>
              <a:ahLst/>
              <a:cxnLst/>
              <a:rect l="0" t="0" r="0" b="0"/>
              <a:pathLst>
                <a:path w="155359" h="160951">
                  <a:moveTo>
                    <a:pt x="95006" y="13301"/>
                  </a:moveTo>
                  <a:lnTo>
                    <a:pt x="83828" y="2123"/>
                  </a:lnTo>
                  <a:lnTo>
                    <a:pt x="77025" y="0"/>
                  </a:lnTo>
                  <a:lnTo>
                    <a:pt x="50684" y="2601"/>
                  </a:lnTo>
                  <a:lnTo>
                    <a:pt x="21822" y="11950"/>
                  </a:lnTo>
                  <a:lnTo>
                    <a:pt x="5548" y="22839"/>
                  </a:lnTo>
                  <a:lnTo>
                    <a:pt x="1442" y="30188"/>
                  </a:lnTo>
                  <a:lnTo>
                    <a:pt x="0" y="47713"/>
                  </a:lnTo>
                  <a:lnTo>
                    <a:pt x="6378" y="64080"/>
                  </a:lnTo>
                  <a:lnTo>
                    <a:pt x="11354" y="71720"/>
                  </a:lnTo>
                  <a:lnTo>
                    <a:pt x="26242" y="83329"/>
                  </a:lnTo>
                  <a:lnTo>
                    <a:pt x="45727" y="91218"/>
                  </a:lnTo>
                  <a:lnTo>
                    <a:pt x="104360" y="102287"/>
                  </a:lnTo>
                  <a:lnTo>
                    <a:pt x="131183" y="117526"/>
                  </a:lnTo>
                  <a:lnTo>
                    <a:pt x="153948" y="136859"/>
                  </a:lnTo>
                  <a:lnTo>
                    <a:pt x="155358" y="143636"/>
                  </a:lnTo>
                  <a:lnTo>
                    <a:pt x="152788" y="150494"/>
                  </a:lnTo>
                  <a:lnTo>
                    <a:pt x="147565" y="157405"/>
                  </a:lnTo>
                  <a:lnTo>
                    <a:pt x="139404" y="160843"/>
                  </a:lnTo>
                  <a:lnTo>
                    <a:pt x="79420" y="160950"/>
                  </a:lnTo>
                  <a:lnTo>
                    <a:pt x="52892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07894" y="2337326"/>
              <a:ext cx="39920" cy="221100"/>
            </a:xfrm>
            <a:custGeom>
              <a:avLst/>
              <a:gdLst/>
              <a:ahLst/>
              <a:cxnLst/>
              <a:rect l="0" t="0" r="0" b="0"/>
              <a:pathLst>
                <a:path w="39920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5849" y="138054"/>
                  </a:lnTo>
                  <a:lnTo>
                    <a:pt x="29489" y="192303"/>
                  </a:lnTo>
                  <a:lnTo>
                    <a:pt x="3991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79357" y="2326798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35339" y="8333"/>
                  </a:lnTo>
                  <a:lnTo>
                    <a:pt x="176208" y="15684"/>
                  </a:lnTo>
                  <a:lnTo>
                    <a:pt x="119468" y="21165"/>
                  </a:lnTo>
                  <a:lnTo>
                    <a:pt x="66319" y="32300"/>
                  </a:lnTo>
                  <a:lnTo>
                    <a:pt x="9635" y="49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28952" y="2468058"/>
              <a:ext cx="161018" cy="111628"/>
            </a:xfrm>
            <a:custGeom>
              <a:avLst/>
              <a:gdLst/>
              <a:ahLst/>
              <a:cxnLst/>
              <a:rect l="0" t="0" r="0" b="0"/>
              <a:pathLst>
                <a:path w="161018" h="111628">
                  <a:moveTo>
                    <a:pt x="108374" y="27195"/>
                  </a:moveTo>
                  <a:lnTo>
                    <a:pt x="102785" y="10428"/>
                  </a:lnTo>
                  <a:lnTo>
                    <a:pt x="96459" y="5489"/>
                  </a:lnTo>
                  <a:lnTo>
                    <a:pt x="76952" y="0"/>
                  </a:lnTo>
                  <a:lnTo>
                    <a:pt x="45252" y="2500"/>
                  </a:lnTo>
                  <a:lnTo>
                    <a:pt x="27287" y="13880"/>
                  </a:lnTo>
                  <a:lnTo>
                    <a:pt x="12674" y="30636"/>
                  </a:lnTo>
                  <a:lnTo>
                    <a:pt x="2280" y="49782"/>
                  </a:lnTo>
                  <a:lnTo>
                    <a:pt x="0" y="69989"/>
                  </a:lnTo>
                  <a:lnTo>
                    <a:pt x="4056" y="89499"/>
                  </a:lnTo>
                  <a:lnTo>
                    <a:pt x="13657" y="105968"/>
                  </a:lnTo>
                  <a:lnTo>
                    <a:pt x="20663" y="110127"/>
                  </a:lnTo>
                  <a:lnTo>
                    <a:pt x="37806" y="111627"/>
                  </a:lnTo>
                  <a:lnTo>
                    <a:pt x="54003" y="105275"/>
                  </a:lnTo>
                  <a:lnTo>
                    <a:pt x="61599" y="100305"/>
                  </a:lnTo>
                  <a:lnTo>
                    <a:pt x="73157" y="85425"/>
                  </a:lnTo>
                  <a:lnTo>
                    <a:pt x="77877" y="76544"/>
                  </a:lnTo>
                  <a:lnTo>
                    <a:pt x="83363" y="72963"/>
                  </a:lnTo>
                  <a:lnTo>
                    <a:pt x="89361" y="72915"/>
                  </a:lnTo>
                  <a:lnTo>
                    <a:pt x="102263" y="79101"/>
                  </a:lnTo>
                  <a:lnTo>
                    <a:pt x="115797" y="89649"/>
                  </a:lnTo>
                  <a:lnTo>
                    <a:pt x="123851" y="92228"/>
                  </a:lnTo>
                  <a:lnTo>
                    <a:pt x="161017" y="90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74197" y="2453139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0"/>
                  </a:moveTo>
                  <a:lnTo>
                    <a:pt x="31037" y="54115"/>
                  </a:lnTo>
                  <a:lnTo>
                    <a:pt x="8990" y="950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63668" y="2442611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5589" y="22357"/>
                  </a:lnTo>
                  <a:lnTo>
                    <a:pt x="17692" y="39572"/>
                  </a:lnTo>
                  <a:lnTo>
                    <a:pt x="32430" y="56192"/>
                  </a:lnTo>
                  <a:lnTo>
                    <a:pt x="60928" y="100163"/>
                  </a:lnTo>
                  <a:lnTo>
                    <a:pt x="97018" y="125205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9523" y="240049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00580" y="247419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367009" y="2116227"/>
            <a:ext cx="4971562" cy="620624"/>
            <a:chOff x="3367009" y="2116227"/>
            <a:chExt cx="4971562" cy="620624"/>
          </a:xfrm>
        </p:grpSpPr>
        <p:sp>
          <p:nvSpPr>
            <p:cNvPr id="66" name="Freeform 65"/>
            <p:cNvSpPr/>
            <p:nvPr/>
          </p:nvSpPr>
          <p:spPr>
            <a:xfrm>
              <a:off x="3367009" y="2142224"/>
              <a:ext cx="109094" cy="94555"/>
            </a:xfrm>
            <a:custGeom>
              <a:avLst/>
              <a:gdLst/>
              <a:ahLst/>
              <a:cxnLst/>
              <a:rect l="0" t="0" r="0" b="0"/>
              <a:pathLst>
                <a:path w="109094" h="94555">
                  <a:moveTo>
                    <a:pt x="75809" y="5589"/>
                  </a:moveTo>
                  <a:lnTo>
                    <a:pt x="59042" y="0"/>
                  </a:lnTo>
                  <a:lnTo>
                    <a:pt x="51763" y="693"/>
                  </a:lnTo>
                  <a:lnTo>
                    <a:pt x="37436" y="7702"/>
                  </a:lnTo>
                  <a:lnTo>
                    <a:pt x="16216" y="24803"/>
                  </a:lnTo>
                  <a:lnTo>
                    <a:pt x="700" y="50277"/>
                  </a:lnTo>
                  <a:lnTo>
                    <a:pt x="0" y="59947"/>
                  </a:lnTo>
                  <a:lnTo>
                    <a:pt x="5462" y="80051"/>
                  </a:lnTo>
                  <a:lnTo>
                    <a:pt x="12533" y="86816"/>
                  </a:lnTo>
                  <a:lnTo>
                    <a:pt x="32869" y="94332"/>
                  </a:lnTo>
                  <a:lnTo>
                    <a:pt x="54385" y="94554"/>
                  </a:lnTo>
                  <a:lnTo>
                    <a:pt x="74476" y="89582"/>
                  </a:lnTo>
                  <a:lnTo>
                    <a:pt x="91205" y="79574"/>
                  </a:lnTo>
                  <a:lnTo>
                    <a:pt x="103319" y="61088"/>
                  </a:lnTo>
                  <a:lnTo>
                    <a:pt x="108187" y="49607"/>
                  </a:lnTo>
                  <a:lnTo>
                    <a:pt x="109093" y="39614"/>
                  </a:lnTo>
                  <a:lnTo>
                    <a:pt x="103860" y="22271"/>
                  </a:lnTo>
                  <a:lnTo>
                    <a:pt x="99189" y="167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00704" y="2116227"/>
              <a:ext cx="242157" cy="379027"/>
            </a:xfrm>
            <a:custGeom>
              <a:avLst/>
              <a:gdLst/>
              <a:ahLst/>
              <a:cxnLst/>
              <a:rect l="0" t="0" r="0" b="0"/>
              <a:pathLst>
                <a:path w="242157" h="379027">
                  <a:moveTo>
                    <a:pt x="242156" y="0"/>
                  </a:moveTo>
                  <a:lnTo>
                    <a:pt x="213475" y="53876"/>
                  </a:lnTo>
                  <a:lnTo>
                    <a:pt x="175114" y="114752"/>
                  </a:lnTo>
                  <a:lnTo>
                    <a:pt x="150447" y="149616"/>
                  </a:lnTo>
                  <a:lnTo>
                    <a:pt x="120678" y="208740"/>
                  </a:lnTo>
                  <a:lnTo>
                    <a:pt x="83109" y="263544"/>
                  </a:lnTo>
                  <a:lnTo>
                    <a:pt x="39844" y="32387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34693" y="2400497"/>
              <a:ext cx="99421" cy="105551"/>
            </a:xfrm>
            <a:custGeom>
              <a:avLst/>
              <a:gdLst/>
              <a:ahLst/>
              <a:cxnLst/>
              <a:rect l="0" t="0" r="0" b="0"/>
              <a:pathLst>
                <a:path w="99421" h="105551">
                  <a:moveTo>
                    <a:pt x="66053" y="0"/>
                  </a:moveTo>
                  <a:lnTo>
                    <a:pt x="48072" y="15641"/>
                  </a:lnTo>
                  <a:lnTo>
                    <a:pt x="31155" y="23719"/>
                  </a:lnTo>
                  <a:lnTo>
                    <a:pt x="18177" y="37448"/>
                  </a:lnTo>
                  <a:lnTo>
                    <a:pt x="314" y="74857"/>
                  </a:lnTo>
                  <a:lnTo>
                    <a:pt x="0" y="83830"/>
                  </a:lnTo>
                  <a:lnTo>
                    <a:pt x="5890" y="100039"/>
                  </a:lnTo>
                  <a:lnTo>
                    <a:pt x="11906" y="104127"/>
                  </a:lnTo>
                  <a:lnTo>
                    <a:pt x="27950" y="105550"/>
                  </a:lnTo>
                  <a:lnTo>
                    <a:pt x="56713" y="99774"/>
                  </a:lnTo>
                  <a:lnTo>
                    <a:pt x="81873" y="85065"/>
                  </a:lnTo>
                  <a:lnTo>
                    <a:pt x="93751" y="69392"/>
                  </a:lnTo>
                  <a:lnTo>
                    <a:pt x="98556" y="60299"/>
                  </a:lnTo>
                  <a:lnTo>
                    <a:pt x="99420" y="51898"/>
                  </a:lnTo>
                  <a:lnTo>
                    <a:pt x="8711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51145" y="2405436"/>
              <a:ext cx="122043" cy="116273"/>
            </a:xfrm>
            <a:custGeom>
              <a:avLst/>
              <a:gdLst/>
              <a:ahLst/>
              <a:cxnLst/>
              <a:rect l="0" t="0" r="0" b="0"/>
              <a:pathLst>
                <a:path w="122043" h="116273">
                  <a:moveTo>
                    <a:pt x="102326" y="5590"/>
                  </a:moveTo>
                  <a:lnTo>
                    <a:pt x="85558" y="0"/>
                  </a:lnTo>
                  <a:lnTo>
                    <a:pt x="52774" y="2114"/>
                  </a:lnTo>
                  <a:lnTo>
                    <a:pt x="33120" y="10284"/>
                  </a:lnTo>
                  <a:lnTo>
                    <a:pt x="24603" y="15738"/>
                  </a:lnTo>
                  <a:lnTo>
                    <a:pt x="12021" y="31157"/>
                  </a:lnTo>
                  <a:lnTo>
                    <a:pt x="3699" y="50878"/>
                  </a:lnTo>
                  <a:lnTo>
                    <a:pt x="0" y="75241"/>
                  </a:lnTo>
                  <a:lnTo>
                    <a:pt x="2523" y="85949"/>
                  </a:lnTo>
                  <a:lnTo>
                    <a:pt x="14686" y="104086"/>
                  </a:lnTo>
                  <a:lnTo>
                    <a:pt x="34909" y="113707"/>
                  </a:lnTo>
                  <a:lnTo>
                    <a:pt x="46853" y="116272"/>
                  </a:lnTo>
                  <a:lnTo>
                    <a:pt x="57155" y="115643"/>
                  </a:lnTo>
                  <a:lnTo>
                    <a:pt x="74841" y="108704"/>
                  </a:lnTo>
                  <a:lnTo>
                    <a:pt x="97952" y="91644"/>
                  </a:lnTo>
                  <a:lnTo>
                    <a:pt x="119617" y="66182"/>
                  </a:lnTo>
                  <a:lnTo>
                    <a:pt x="122042" y="56513"/>
                  </a:lnTo>
                  <a:lnTo>
                    <a:pt x="112855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01434" y="2208549"/>
              <a:ext cx="120494" cy="307762"/>
            </a:xfrm>
            <a:custGeom>
              <a:avLst/>
              <a:gdLst/>
              <a:ahLst/>
              <a:cxnLst/>
              <a:rect l="0" t="0" r="0" b="0"/>
              <a:pathLst>
                <a:path w="120494" h="307762">
                  <a:moveTo>
                    <a:pt x="78379" y="307761"/>
                  </a:moveTo>
                  <a:lnTo>
                    <a:pt x="60421" y="252717"/>
                  </a:lnTo>
                  <a:lnTo>
                    <a:pt x="43230" y="193249"/>
                  </a:lnTo>
                  <a:lnTo>
                    <a:pt x="25729" y="131144"/>
                  </a:lnTo>
                  <a:lnTo>
                    <a:pt x="8188" y="76446"/>
                  </a:lnTo>
                  <a:lnTo>
                    <a:pt x="0" y="44641"/>
                  </a:lnTo>
                  <a:lnTo>
                    <a:pt x="1820" y="23533"/>
                  </a:lnTo>
                  <a:lnTo>
                    <a:pt x="7453" y="15331"/>
                  </a:lnTo>
                  <a:lnTo>
                    <a:pt x="26189" y="3097"/>
                  </a:lnTo>
                  <a:lnTo>
                    <a:pt x="50114" y="0"/>
                  </a:lnTo>
                  <a:lnTo>
                    <a:pt x="86772" y="1713"/>
                  </a:lnTo>
                  <a:lnTo>
                    <a:pt x="120493" y="2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74528" y="240049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09315" y="7236"/>
                  </a:lnTo>
                  <a:lnTo>
                    <a:pt x="4997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24241" y="2232041"/>
              <a:ext cx="18827" cy="315856"/>
            </a:xfrm>
            <a:custGeom>
              <a:avLst/>
              <a:gdLst/>
              <a:ahLst/>
              <a:cxnLst/>
              <a:rect l="0" t="0" r="0" b="0"/>
              <a:pathLst>
                <a:path w="18827" h="315856">
                  <a:moveTo>
                    <a:pt x="18826" y="0"/>
                  </a:moveTo>
                  <a:lnTo>
                    <a:pt x="11590" y="28726"/>
                  </a:lnTo>
                  <a:lnTo>
                    <a:pt x="8103" y="77922"/>
                  </a:lnTo>
                  <a:lnTo>
                    <a:pt x="1351" y="130063"/>
                  </a:lnTo>
                  <a:lnTo>
                    <a:pt x="0" y="181387"/>
                  </a:lnTo>
                  <a:lnTo>
                    <a:pt x="6312" y="241244"/>
                  </a:lnTo>
                  <a:lnTo>
                    <a:pt x="7709" y="280880"/>
                  </a:lnTo>
                  <a:lnTo>
                    <a:pt x="829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16725" y="233732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8071" y="14654"/>
                  </a:lnTo>
                  <a:lnTo>
                    <a:pt x="117861" y="28198"/>
                  </a:lnTo>
                  <a:lnTo>
                    <a:pt x="54530" y="456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24000" y="2438698"/>
              <a:ext cx="171752" cy="119953"/>
            </a:xfrm>
            <a:custGeom>
              <a:avLst/>
              <a:gdLst/>
              <a:ahLst/>
              <a:cxnLst/>
              <a:rect l="0" t="0" r="0" b="0"/>
              <a:pathLst>
                <a:path w="171752" h="119953">
                  <a:moveTo>
                    <a:pt x="129637" y="24970"/>
                  </a:moveTo>
                  <a:lnTo>
                    <a:pt x="111656" y="9329"/>
                  </a:lnTo>
                  <a:lnTo>
                    <a:pt x="94739" y="1251"/>
                  </a:lnTo>
                  <a:lnTo>
                    <a:pt x="75522" y="0"/>
                  </a:lnTo>
                  <a:lnTo>
                    <a:pt x="56453" y="4514"/>
                  </a:lnTo>
                  <a:lnTo>
                    <a:pt x="25147" y="26475"/>
                  </a:lnTo>
                  <a:lnTo>
                    <a:pt x="11837" y="40847"/>
                  </a:lnTo>
                  <a:lnTo>
                    <a:pt x="2022" y="58933"/>
                  </a:lnTo>
                  <a:lnTo>
                    <a:pt x="0" y="78669"/>
                  </a:lnTo>
                  <a:lnTo>
                    <a:pt x="4170" y="97969"/>
                  </a:lnTo>
                  <a:lnTo>
                    <a:pt x="13822" y="114346"/>
                  </a:lnTo>
                  <a:lnTo>
                    <a:pt x="22012" y="118479"/>
                  </a:lnTo>
                  <a:lnTo>
                    <a:pt x="43589" y="119952"/>
                  </a:lnTo>
                  <a:lnTo>
                    <a:pt x="62538" y="113588"/>
                  </a:lnTo>
                  <a:lnTo>
                    <a:pt x="78758" y="101790"/>
                  </a:lnTo>
                  <a:lnTo>
                    <a:pt x="99874" y="75418"/>
                  </a:lnTo>
                  <a:lnTo>
                    <a:pt x="109780" y="55580"/>
                  </a:lnTo>
                  <a:lnTo>
                    <a:pt x="114059" y="52396"/>
                  </a:lnTo>
                  <a:lnTo>
                    <a:pt x="118082" y="53782"/>
                  </a:lnTo>
                  <a:lnTo>
                    <a:pt x="171751" y="109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37865" y="2432082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0"/>
                  </a:moveTo>
                  <a:lnTo>
                    <a:pt x="66315" y="58564"/>
                  </a:lnTo>
                  <a:lnTo>
                    <a:pt x="13634" y="11577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27336" y="2400497"/>
              <a:ext cx="126344" cy="168457"/>
            </a:xfrm>
            <a:custGeom>
              <a:avLst/>
              <a:gdLst/>
              <a:ahLst/>
              <a:cxnLst/>
              <a:rect l="0" t="0" r="0" b="0"/>
              <a:pathLst>
                <a:path w="126344" h="168457">
                  <a:moveTo>
                    <a:pt x="0" y="0"/>
                  </a:moveTo>
                  <a:lnTo>
                    <a:pt x="45470" y="53875"/>
                  </a:lnTo>
                  <a:lnTo>
                    <a:pt x="87724" y="108686"/>
                  </a:lnTo>
                  <a:lnTo>
                    <a:pt x="12634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74818" y="2316269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0"/>
                  </a:moveTo>
                  <a:lnTo>
                    <a:pt x="109893" y="49498"/>
                  </a:lnTo>
                  <a:lnTo>
                    <a:pt x="49566" y="10529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85347" y="2295212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0" y="0"/>
                  </a:moveTo>
                  <a:lnTo>
                    <a:pt x="9575" y="24047"/>
                  </a:lnTo>
                  <a:lnTo>
                    <a:pt x="52997" y="82002"/>
                  </a:lnTo>
                  <a:lnTo>
                    <a:pt x="97907" y="137599"/>
                  </a:lnTo>
                  <a:lnTo>
                    <a:pt x="14739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97515" y="2335608"/>
              <a:ext cx="238637" cy="239966"/>
            </a:xfrm>
            <a:custGeom>
              <a:avLst/>
              <a:gdLst/>
              <a:ahLst/>
              <a:cxnLst/>
              <a:rect l="0" t="0" r="0" b="0"/>
              <a:pathLst>
                <a:path w="238637" h="239966">
                  <a:moveTo>
                    <a:pt x="172184" y="33303"/>
                  </a:moveTo>
                  <a:lnTo>
                    <a:pt x="137287" y="3995"/>
                  </a:lnTo>
                  <a:lnTo>
                    <a:pt x="114950" y="0"/>
                  </a:lnTo>
                  <a:lnTo>
                    <a:pt x="90595" y="3294"/>
                  </a:lnTo>
                  <a:lnTo>
                    <a:pt x="57152" y="19473"/>
                  </a:lnTo>
                  <a:lnTo>
                    <a:pt x="27356" y="45973"/>
                  </a:lnTo>
                  <a:lnTo>
                    <a:pt x="1482" y="96756"/>
                  </a:lnTo>
                  <a:lnTo>
                    <a:pt x="0" y="117657"/>
                  </a:lnTo>
                  <a:lnTo>
                    <a:pt x="8581" y="159670"/>
                  </a:lnTo>
                  <a:lnTo>
                    <a:pt x="23753" y="191238"/>
                  </a:lnTo>
                  <a:lnTo>
                    <a:pt x="39535" y="206052"/>
                  </a:lnTo>
                  <a:lnTo>
                    <a:pt x="82446" y="235080"/>
                  </a:lnTo>
                  <a:lnTo>
                    <a:pt x="105785" y="239965"/>
                  </a:lnTo>
                  <a:lnTo>
                    <a:pt x="128635" y="235897"/>
                  </a:lnTo>
                  <a:lnTo>
                    <a:pt x="189996" y="209393"/>
                  </a:lnTo>
                  <a:lnTo>
                    <a:pt x="220676" y="183640"/>
                  </a:lnTo>
                  <a:lnTo>
                    <a:pt x="236595" y="157396"/>
                  </a:lnTo>
                  <a:lnTo>
                    <a:pt x="238636" y="137589"/>
                  </a:lnTo>
                  <a:lnTo>
                    <a:pt x="230414" y="96277"/>
                  </a:lnTo>
                  <a:lnTo>
                    <a:pt x="215304" y="70420"/>
                  </a:lnTo>
                  <a:lnTo>
                    <a:pt x="205776" y="61498"/>
                  </a:lnTo>
                  <a:lnTo>
                    <a:pt x="193241" y="54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96041" y="2379440"/>
              <a:ext cx="105286" cy="151275"/>
            </a:xfrm>
            <a:custGeom>
              <a:avLst/>
              <a:gdLst/>
              <a:ahLst/>
              <a:cxnLst/>
              <a:rect l="0" t="0" r="0" b="0"/>
              <a:pathLst>
                <a:path w="105286" h="151275">
                  <a:moveTo>
                    <a:pt x="0" y="73699"/>
                  </a:moveTo>
                  <a:lnTo>
                    <a:pt x="34747" y="127574"/>
                  </a:lnTo>
                  <a:lnTo>
                    <a:pt x="45650" y="151274"/>
                  </a:lnTo>
                  <a:lnTo>
                    <a:pt x="45641" y="149982"/>
                  </a:lnTo>
                  <a:lnTo>
                    <a:pt x="41342" y="139189"/>
                  </a:lnTo>
                  <a:lnTo>
                    <a:pt x="18601" y="93675"/>
                  </a:lnTo>
                  <a:lnTo>
                    <a:pt x="12920" y="57262"/>
                  </a:lnTo>
                  <a:lnTo>
                    <a:pt x="17830" y="36758"/>
                  </a:lnTo>
                  <a:lnTo>
                    <a:pt x="22416" y="28015"/>
                  </a:lnTo>
                  <a:lnTo>
                    <a:pt x="36869" y="15181"/>
                  </a:lnTo>
                  <a:lnTo>
                    <a:pt x="56161" y="67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06611" y="245313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85554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01368" y="2421662"/>
              <a:ext cx="165914" cy="308886"/>
            </a:xfrm>
            <a:custGeom>
              <a:avLst/>
              <a:gdLst/>
              <a:ahLst/>
              <a:cxnLst/>
              <a:rect l="0" t="0" r="0" b="0"/>
              <a:pathLst>
                <a:path w="165914" h="308886">
                  <a:moveTo>
                    <a:pt x="105285" y="84120"/>
                  </a:moveTo>
                  <a:lnTo>
                    <a:pt x="110874" y="67352"/>
                  </a:lnTo>
                  <a:lnTo>
                    <a:pt x="108761" y="34568"/>
                  </a:lnTo>
                  <a:lnTo>
                    <a:pt x="97471" y="14914"/>
                  </a:lnTo>
                  <a:lnTo>
                    <a:pt x="89547" y="6397"/>
                  </a:lnTo>
                  <a:lnTo>
                    <a:pt x="80755" y="1889"/>
                  </a:lnTo>
                  <a:lnTo>
                    <a:pt x="61627" y="0"/>
                  </a:lnTo>
                  <a:lnTo>
                    <a:pt x="31127" y="5513"/>
                  </a:lnTo>
                  <a:lnTo>
                    <a:pt x="23091" y="10658"/>
                  </a:lnTo>
                  <a:lnTo>
                    <a:pt x="11043" y="25734"/>
                  </a:lnTo>
                  <a:lnTo>
                    <a:pt x="3272" y="59541"/>
                  </a:lnTo>
                  <a:lnTo>
                    <a:pt x="7693" y="82555"/>
                  </a:lnTo>
                  <a:lnTo>
                    <a:pt x="12147" y="93605"/>
                  </a:lnTo>
                  <a:lnTo>
                    <a:pt x="19796" y="100972"/>
                  </a:lnTo>
                  <a:lnTo>
                    <a:pt x="40773" y="109157"/>
                  </a:lnTo>
                  <a:lnTo>
                    <a:pt x="62575" y="109675"/>
                  </a:lnTo>
                  <a:lnTo>
                    <a:pt x="82793" y="104837"/>
                  </a:lnTo>
                  <a:lnTo>
                    <a:pt x="114836" y="82666"/>
                  </a:lnTo>
                  <a:lnTo>
                    <a:pt x="122181" y="76132"/>
                  </a:lnTo>
                  <a:lnTo>
                    <a:pt x="127077" y="76455"/>
                  </a:lnTo>
                  <a:lnTo>
                    <a:pt x="130342" y="81350"/>
                  </a:lnTo>
                  <a:lnTo>
                    <a:pt x="144416" y="134491"/>
                  </a:lnTo>
                  <a:lnTo>
                    <a:pt x="161506" y="194695"/>
                  </a:lnTo>
                  <a:lnTo>
                    <a:pt x="165913" y="248248"/>
                  </a:lnTo>
                  <a:lnTo>
                    <a:pt x="162257" y="271710"/>
                  </a:lnTo>
                  <a:lnTo>
                    <a:pt x="156134" y="280539"/>
                  </a:lnTo>
                  <a:lnTo>
                    <a:pt x="136853" y="293470"/>
                  </a:lnTo>
                  <a:lnTo>
                    <a:pt x="105279" y="307327"/>
                  </a:lnTo>
                  <a:lnTo>
                    <a:pt x="84225" y="308885"/>
                  </a:lnTo>
                  <a:lnTo>
                    <a:pt x="24177" y="297207"/>
                  </a:lnTo>
                  <a:lnTo>
                    <a:pt x="0" y="294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22466" y="2474197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9065" y="58616"/>
                  </a:lnTo>
                  <a:lnTo>
                    <a:pt x="12998" y="75964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22466" y="2368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21131" y="2450754"/>
              <a:ext cx="143492" cy="128728"/>
            </a:xfrm>
            <a:custGeom>
              <a:avLst/>
              <a:gdLst/>
              <a:ahLst/>
              <a:cxnLst/>
              <a:rect l="0" t="0" r="0" b="0"/>
              <a:pathLst>
                <a:path w="143492" h="128728">
                  <a:moveTo>
                    <a:pt x="6620" y="44499"/>
                  </a:moveTo>
                  <a:lnTo>
                    <a:pt x="1030" y="61267"/>
                  </a:lnTo>
                  <a:lnTo>
                    <a:pt x="1406" y="78858"/>
                  </a:lnTo>
                  <a:lnTo>
                    <a:pt x="3133" y="91355"/>
                  </a:lnTo>
                  <a:lnTo>
                    <a:pt x="1955" y="89775"/>
                  </a:lnTo>
                  <a:lnTo>
                    <a:pt x="0" y="85212"/>
                  </a:lnTo>
                  <a:lnTo>
                    <a:pt x="2839" y="56432"/>
                  </a:lnTo>
                  <a:lnTo>
                    <a:pt x="16678" y="23859"/>
                  </a:lnTo>
                  <a:lnTo>
                    <a:pt x="32147" y="8810"/>
                  </a:lnTo>
                  <a:lnTo>
                    <a:pt x="41185" y="3159"/>
                  </a:lnTo>
                  <a:lnTo>
                    <a:pt x="60587" y="0"/>
                  </a:lnTo>
                  <a:lnTo>
                    <a:pt x="70674" y="795"/>
                  </a:lnTo>
                  <a:lnTo>
                    <a:pt x="88121" y="11037"/>
                  </a:lnTo>
                  <a:lnTo>
                    <a:pt x="111097" y="39654"/>
                  </a:lnTo>
                  <a:lnTo>
                    <a:pt x="134232" y="85656"/>
                  </a:lnTo>
                  <a:lnTo>
                    <a:pt x="143491" y="128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24584" y="2442285"/>
              <a:ext cx="171666" cy="150841"/>
            </a:xfrm>
            <a:custGeom>
              <a:avLst/>
              <a:gdLst/>
              <a:ahLst/>
              <a:cxnLst/>
              <a:rect l="0" t="0" r="0" b="0"/>
              <a:pathLst>
                <a:path w="171666" h="150841">
                  <a:moveTo>
                    <a:pt x="76908" y="74025"/>
                  </a:moveTo>
                  <a:lnTo>
                    <a:pt x="82497" y="57258"/>
                  </a:lnTo>
                  <a:lnTo>
                    <a:pt x="82122" y="39667"/>
                  </a:lnTo>
                  <a:lnTo>
                    <a:pt x="76886" y="21320"/>
                  </a:lnTo>
                  <a:lnTo>
                    <a:pt x="66759" y="5367"/>
                  </a:lnTo>
                  <a:lnTo>
                    <a:pt x="59613" y="1347"/>
                  </a:lnTo>
                  <a:lnTo>
                    <a:pt x="42315" y="0"/>
                  </a:lnTo>
                  <a:lnTo>
                    <a:pt x="26048" y="6420"/>
                  </a:lnTo>
                  <a:lnTo>
                    <a:pt x="18435" y="11408"/>
                  </a:lnTo>
                  <a:lnTo>
                    <a:pt x="6856" y="26308"/>
                  </a:lnTo>
                  <a:lnTo>
                    <a:pt x="2131" y="35195"/>
                  </a:lnTo>
                  <a:lnTo>
                    <a:pt x="0" y="60667"/>
                  </a:lnTo>
                  <a:lnTo>
                    <a:pt x="8164" y="113501"/>
                  </a:lnTo>
                  <a:lnTo>
                    <a:pt x="13532" y="122569"/>
                  </a:lnTo>
                  <a:lnTo>
                    <a:pt x="28854" y="135765"/>
                  </a:lnTo>
                  <a:lnTo>
                    <a:pt x="37853" y="138582"/>
                  </a:lnTo>
                  <a:lnTo>
                    <a:pt x="57210" y="138592"/>
                  </a:lnTo>
                  <a:lnTo>
                    <a:pt x="74392" y="128458"/>
                  </a:lnTo>
                  <a:lnTo>
                    <a:pt x="82250" y="120842"/>
                  </a:lnTo>
                  <a:lnTo>
                    <a:pt x="90980" y="99902"/>
                  </a:lnTo>
                  <a:lnTo>
                    <a:pt x="93691" y="83187"/>
                  </a:lnTo>
                  <a:lnTo>
                    <a:pt x="92777" y="83642"/>
                  </a:lnTo>
                  <a:lnTo>
                    <a:pt x="90996" y="87456"/>
                  </a:lnTo>
                  <a:lnTo>
                    <a:pt x="92138" y="101052"/>
                  </a:lnTo>
                  <a:lnTo>
                    <a:pt x="94080" y="109590"/>
                  </a:lnTo>
                  <a:lnTo>
                    <a:pt x="105597" y="125317"/>
                  </a:lnTo>
                  <a:lnTo>
                    <a:pt x="122414" y="138936"/>
                  </a:lnTo>
                  <a:lnTo>
                    <a:pt x="141587" y="148888"/>
                  </a:lnTo>
                  <a:lnTo>
                    <a:pt x="149273" y="150840"/>
                  </a:lnTo>
                  <a:lnTo>
                    <a:pt x="171665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22245" y="2295212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5589" y="0"/>
                  </a:moveTo>
                  <a:lnTo>
                    <a:pt x="0" y="16768"/>
                  </a:lnTo>
                  <a:lnTo>
                    <a:pt x="4441" y="76752"/>
                  </a:lnTo>
                  <a:lnTo>
                    <a:pt x="13465" y="136087"/>
                  </a:lnTo>
                  <a:lnTo>
                    <a:pt x="21183" y="187278"/>
                  </a:lnTo>
                  <a:lnTo>
                    <a:pt x="25927" y="240836"/>
                  </a:lnTo>
                  <a:lnTo>
                    <a:pt x="2664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70603" y="2450972"/>
              <a:ext cx="121386" cy="285879"/>
            </a:xfrm>
            <a:custGeom>
              <a:avLst/>
              <a:gdLst/>
              <a:ahLst/>
              <a:cxnLst/>
              <a:rect l="0" t="0" r="0" b="0"/>
              <a:pathLst>
                <a:path w="121386" h="285879">
                  <a:moveTo>
                    <a:pt x="20443" y="107453"/>
                  </a:moveTo>
                  <a:lnTo>
                    <a:pt x="20443" y="166069"/>
                  </a:lnTo>
                  <a:lnTo>
                    <a:pt x="31896" y="225786"/>
                  </a:lnTo>
                  <a:lnTo>
                    <a:pt x="46301" y="285599"/>
                  </a:lnTo>
                  <a:lnTo>
                    <a:pt x="45871" y="285878"/>
                  </a:lnTo>
                  <a:lnTo>
                    <a:pt x="27102" y="226940"/>
                  </a:lnTo>
                  <a:lnTo>
                    <a:pt x="13353" y="173472"/>
                  </a:lnTo>
                  <a:lnTo>
                    <a:pt x="2492" y="117850"/>
                  </a:lnTo>
                  <a:lnTo>
                    <a:pt x="0" y="61803"/>
                  </a:lnTo>
                  <a:lnTo>
                    <a:pt x="5157" y="25297"/>
                  </a:lnTo>
                  <a:lnTo>
                    <a:pt x="11422" y="16417"/>
                  </a:lnTo>
                  <a:lnTo>
                    <a:pt x="30862" y="3431"/>
                  </a:lnTo>
                  <a:lnTo>
                    <a:pt x="51979" y="0"/>
                  </a:lnTo>
                  <a:lnTo>
                    <a:pt x="71894" y="3544"/>
                  </a:lnTo>
                  <a:lnTo>
                    <a:pt x="88544" y="12918"/>
                  </a:lnTo>
                  <a:lnTo>
                    <a:pt x="111071" y="36938"/>
                  </a:lnTo>
                  <a:lnTo>
                    <a:pt x="119214" y="59345"/>
                  </a:lnTo>
                  <a:lnTo>
                    <a:pt x="121385" y="71872"/>
                  </a:lnTo>
                  <a:lnTo>
                    <a:pt x="117559" y="95148"/>
                  </a:lnTo>
                  <a:lnTo>
                    <a:pt x="113263" y="106269"/>
                  </a:lnTo>
                  <a:lnTo>
                    <a:pt x="105720" y="114852"/>
                  </a:lnTo>
                  <a:lnTo>
                    <a:pt x="84860" y="127509"/>
                  </a:lnTo>
                  <a:lnTo>
                    <a:pt x="63111" y="130794"/>
                  </a:lnTo>
                  <a:lnTo>
                    <a:pt x="30972" y="128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48974" y="2426744"/>
              <a:ext cx="84229" cy="122580"/>
            </a:xfrm>
            <a:custGeom>
              <a:avLst/>
              <a:gdLst/>
              <a:ahLst/>
              <a:cxnLst/>
              <a:rect l="0" t="0" r="0" b="0"/>
              <a:pathLst>
                <a:path w="84229" h="122580">
                  <a:moveTo>
                    <a:pt x="0" y="68509"/>
                  </a:moveTo>
                  <a:lnTo>
                    <a:pt x="14654" y="121537"/>
                  </a:lnTo>
                  <a:lnTo>
                    <a:pt x="15618" y="122579"/>
                  </a:lnTo>
                  <a:lnTo>
                    <a:pt x="3893" y="66849"/>
                  </a:lnTo>
                  <a:lnTo>
                    <a:pt x="1731" y="41645"/>
                  </a:lnTo>
                  <a:lnTo>
                    <a:pt x="7008" y="21085"/>
                  </a:lnTo>
                  <a:lnTo>
                    <a:pt x="11691" y="12327"/>
                  </a:lnTo>
                  <a:lnTo>
                    <a:pt x="19492" y="6488"/>
                  </a:lnTo>
                  <a:lnTo>
                    <a:pt x="40638" y="0"/>
                  </a:lnTo>
                  <a:lnTo>
                    <a:pt x="59395" y="236"/>
                  </a:lnTo>
                  <a:lnTo>
                    <a:pt x="84228" y="5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27958" y="2474197"/>
              <a:ext cx="15620" cy="105285"/>
            </a:xfrm>
            <a:custGeom>
              <a:avLst/>
              <a:gdLst/>
              <a:ahLst/>
              <a:cxnLst/>
              <a:rect l="0" t="0" r="0" b="0"/>
              <a:pathLst>
                <a:path w="15620" h="105285">
                  <a:moveTo>
                    <a:pt x="0" y="0"/>
                  </a:moveTo>
                  <a:lnTo>
                    <a:pt x="3120" y="42691"/>
                  </a:lnTo>
                  <a:lnTo>
                    <a:pt x="15619" y="91322"/>
                  </a:lnTo>
                  <a:lnTo>
                    <a:pt x="15092" y="95976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06901" y="2358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05818" y="2439838"/>
              <a:ext cx="80069" cy="160701"/>
            </a:xfrm>
            <a:custGeom>
              <a:avLst/>
              <a:gdLst/>
              <a:ahLst/>
              <a:cxnLst/>
              <a:rect l="0" t="0" r="0" b="0"/>
              <a:pathLst>
                <a:path w="80069" h="160701">
                  <a:moveTo>
                    <a:pt x="69539" y="13301"/>
                  </a:moveTo>
                  <a:lnTo>
                    <a:pt x="58361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4" y="11237"/>
                  </a:lnTo>
                  <a:lnTo>
                    <a:pt x="10977" y="18944"/>
                  </a:lnTo>
                  <a:lnTo>
                    <a:pt x="2567" y="39986"/>
                  </a:lnTo>
                  <a:lnTo>
                    <a:pt x="0" y="64936"/>
                  </a:lnTo>
                  <a:lnTo>
                    <a:pt x="2758" y="91622"/>
                  </a:lnTo>
                  <a:lnTo>
                    <a:pt x="11003" y="112841"/>
                  </a:lnTo>
                  <a:lnTo>
                    <a:pt x="35360" y="145528"/>
                  </a:lnTo>
                  <a:lnTo>
                    <a:pt x="52009" y="153957"/>
                  </a:lnTo>
                  <a:lnTo>
                    <a:pt x="80068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36821" y="2448035"/>
              <a:ext cx="201750" cy="161752"/>
            </a:xfrm>
            <a:custGeom>
              <a:avLst/>
              <a:gdLst/>
              <a:ahLst/>
              <a:cxnLst/>
              <a:rect l="0" t="0" r="0" b="0"/>
              <a:pathLst>
                <a:path w="201750" h="161752">
                  <a:moveTo>
                    <a:pt x="33293" y="68275"/>
                  </a:moveTo>
                  <a:lnTo>
                    <a:pt x="85998" y="49147"/>
                  </a:lnTo>
                  <a:lnTo>
                    <a:pt x="101951" y="37937"/>
                  </a:lnTo>
                  <a:lnTo>
                    <a:pt x="104801" y="30502"/>
                  </a:lnTo>
                  <a:lnTo>
                    <a:pt x="104362" y="22036"/>
                  </a:lnTo>
                  <a:lnTo>
                    <a:pt x="101729" y="12883"/>
                  </a:lnTo>
                  <a:lnTo>
                    <a:pt x="95295" y="6781"/>
                  </a:lnTo>
                  <a:lnTo>
                    <a:pt x="75667" y="0"/>
                  </a:lnTo>
                  <a:lnTo>
                    <a:pt x="43899" y="1772"/>
                  </a:lnTo>
                  <a:lnTo>
                    <a:pt x="25918" y="9863"/>
                  </a:lnTo>
                  <a:lnTo>
                    <a:pt x="17848" y="15296"/>
                  </a:lnTo>
                  <a:lnTo>
                    <a:pt x="5761" y="33810"/>
                  </a:lnTo>
                  <a:lnTo>
                    <a:pt x="900" y="45299"/>
                  </a:lnTo>
                  <a:lnTo>
                    <a:pt x="0" y="56467"/>
                  </a:lnTo>
                  <a:lnTo>
                    <a:pt x="15751" y="110221"/>
                  </a:lnTo>
                  <a:lnTo>
                    <a:pt x="29006" y="128252"/>
                  </a:lnTo>
                  <a:lnTo>
                    <a:pt x="47765" y="142895"/>
                  </a:lnTo>
                  <a:lnTo>
                    <a:pt x="84634" y="156545"/>
                  </a:lnTo>
                  <a:lnTo>
                    <a:pt x="139014" y="161751"/>
                  </a:lnTo>
                  <a:lnTo>
                    <a:pt x="174581" y="159533"/>
                  </a:lnTo>
                  <a:lnTo>
                    <a:pt x="201749" y="152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958093" y="3466070"/>
            <a:ext cx="7138323" cy="634772"/>
            <a:chOff x="958093" y="3466070"/>
            <a:chExt cx="7138323" cy="634772"/>
          </a:xfrm>
        </p:grpSpPr>
        <p:sp>
          <p:nvSpPr>
            <p:cNvPr id="96" name="Freeform 95"/>
            <p:cNvSpPr/>
            <p:nvPr/>
          </p:nvSpPr>
          <p:spPr>
            <a:xfrm>
              <a:off x="1168663" y="360074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2997" y="183644"/>
                  </a:lnTo>
                  <a:lnTo>
                    <a:pt x="19465" y="241646"/>
                  </a:lnTo>
                  <a:lnTo>
                    <a:pt x="15633" y="30387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58093" y="3508185"/>
              <a:ext cx="389555" cy="103090"/>
            </a:xfrm>
            <a:custGeom>
              <a:avLst/>
              <a:gdLst/>
              <a:ahLst/>
              <a:cxnLst/>
              <a:rect l="0" t="0" r="0" b="0"/>
              <a:pathLst>
                <a:path w="389555" h="103090">
                  <a:moveTo>
                    <a:pt x="389554" y="8333"/>
                  </a:moveTo>
                  <a:lnTo>
                    <a:pt x="352076" y="0"/>
                  </a:lnTo>
                  <a:lnTo>
                    <a:pt x="317228" y="1574"/>
                  </a:lnTo>
                  <a:lnTo>
                    <a:pt x="254988" y="15848"/>
                  </a:lnTo>
                  <a:lnTo>
                    <a:pt x="202923" y="29488"/>
                  </a:lnTo>
                  <a:lnTo>
                    <a:pt x="140543" y="48120"/>
                  </a:lnTo>
                  <a:lnTo>
                    <a:pt x="79122" y="73552"/>
                  </a:lnTo>
                  <a:lnTo>
                    <a:pt x="19677" y="97582"/>
                  </a:lnTo>
                  <a:lnTo>
                    <a:pt x="0" y="103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61411" y="3832373"/>
              <a:ext cx="163020" cy="132558"/>
            </a:xfrm>
            <a:custGeom>
              <a:avLst/>
              <a:gdLst/>
              <a:ahLst/>
              <a:cxnLst/>
              <a:rect l="0" t="0" r="0" b="0"/>
              <a:pathLst>
                <a:path w="163020" h="132558">
                  <a:moveTo>
                    <a:pt x="117822" y="0"/>
                  </a:moveTo>
                  <a:lnTo>
                    <a:pt x="75130" y="3119"/>
                  </a:lnTo>
                  <a:lnTo>
                    <a:pt x="55564" y="9575"/>
                  </a:lnTo>
                  <a:lnTo>
                    <a:pt x="16629" y="39403"/>
                  </a:lnTo>
                  <a:lnTo>
                    <a:pt x="751" y="65487"/>
                  </a:lnTo>
                  <a:lnTo>
                    <a:pt x="0" y="75243"/>
                  </a:lnTo>
                  <a:lnTo>
                    <a:pt x="5405" y="95443"/>
                  </a:lnTo>
                  <a:lnTo>
                    <a:pt x="21602" y="120956"/>
                  </a:lnTo>
                  <a:lnTo>
                    <a:pt x="40742" y="129797"/>
                  </a:lnTo>
                  <a:lnTo>
                    <a:pt x="63677" y="132557"/>
                  </a:lnTo>
                  <a:lnTo>
                    <a:pt x="117624" y="121802"/>
                  </a:lnTo>
                  <a:lnTo>
                    <a:pt x="143759" y="106409"/>
                  </a:lnTo>
                  <a:lnTo>
                    <a:pt x="155866" y="90577"/>
                  </a:lnTo>
                  <a:lnTo>
                    <a:pt x="160732" y="81441"/>
                  </a:lnTo>
                  <a:lnTo>
                    <a:pt x="163019" y="61933"/>
                  </a:lnTo>
                  <a:lnTo>
                    <a:pt x="158967" y="41563"/>
                  </a:lnTo>
                  <a:lnTo>
                    <a:pt x="149366" y="20812"/>
                  </a:lnTo>
                  <a:lnTo>
                    <a:pt x="143531" y="138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26632" y="362180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3455" y="197099"/>
                  </a:lnTo>
                  <a:lnTo>
                    <a:pt x="25144" y="25561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31875" y="3759107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210570" y="10095"/>
                  </a:moveTo>
                  <a:lnTo>
                    <a:pt x="173092" y="1761"/>
                  </a:lnTo>
                  <a:lnTo>
                    <a:pt x="121669" y="0"/>
                  </a:lnTo>
                  <a:lnTo>
                    <a:pt x="67621" y="822"/>
                  </a:lnTo>
                  <a:lnTo>
                    <a:pt x="25056" y="7916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77103" y="3776468"/>
              <a:ext cx="175913" cy="150288"/>
            </a:xfrm>
            <a:custGeom>
              <a:avLst/>
              <a:gdLst/>
              <a:ahLst/>
              <a:cxnLst/>
              <a:rect l="0" t="0" r="0" b="0"/>
              <a:pathLst>
                <a:path w="175913" h="150288">
                  <a:moveTo>
                    <a:pt x="112741" y="34848"/>
                  </a:moveTo>
                  <a:lnTo>
                    <a:pt x="101563" y="18080"/>
                  </a:lnTo>
                  <a:lnTo>
                    <a:pt x="86716" y="6728"/>
                  </a:lnTo>
                  <a:lnTo>
                    <a:pt x="77843" y="2063"/>
                  </a:lnTo>
                  <a:lnTo>
                    <a:pt x="58627" y="0"/>
                  </a:lnTo>
                  <a:lnTo>
                    <a:pt x="39557" y="4152"/>
                  </a:lnTo>
                  <a:lnTo>
                    <a:pt x="23283" y="13796"/>
                  </a:lnTo>
                  <a:lnTo>
                    <a:pt x="11371" y="29001"/>
                  </a:lnTo>
                  <a:lnTo>
                    <a:pt x="3347" y="48627"/>
                  </a:lnTo>
                  <a:lnTo>
                    <a:pt x="0" y="85983"/>
                  </a:lnTo>
                  <a:lnTo>
                    <a:pt x="3362" y="112947"/>
                  </a:lnTo>
                  <a:lnTo>
                    <a:pt x="14995" y="134289"/>
                  </a:lnTo>
                  <a:lnTo>
                    <a:pt x="23011" y="143256"/>
                  </a:lnTo>
                  <a:lnTo>
                    <a:pt x="31864" y="148064"/>
                  </a:lnTo>
                  <a:lnTo>
                    <a:pt x="51059" y="150287"/>
                  </a:lnTo>
                  <a:lnTo>
                    <a:pt x="68169" y="144256"/>
                  </a:lnTo>
                  <a:lnTo>
                    <a:pt x="76008" y="139372"/>
                  </a:lnTo>
                  <a:lnTo>
                    <a:pt x="87836" y="124587"/>
                  </a:lnTo>
                  <a:lnTo>
                    <a:pt x="108725" y="76084"/>
                  </a:lnTo>
                  <a:lnTo>
                    <a:pt x="112403" y="76377"/>
                  </a:lnTo>
                  <a:lnTo>
                    <a:pt x="151942" y="116148"/>
                  </a:lnTo>
                  <a:lnTo>
                    <a:pt x="157592" y="119463"/>
                  </a:lnTo>
                  <a:lnTo>
                    <a:pt x="162529" y="120504"/>
                  </a:lnTo>
                  <a:lnTo>
                    <a:pt x="175912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84601" y="3611274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19" y="42692"/>
                  </a:lnTo>
                  <a:lnTo>
                    <a:pt x="9552" y="104408"/>
                  </a:lnTo>
                  <a:lnTo>
                    <a:pt x="13455" y="163430"/>
                  </a:lnTo>
                  <a:lnTo>
                    <a:pt x="27291" y="221607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69474" y="3519973"/>
              <a:ext cx="165881" cy="332025"/>
            </a:xfrm>
            <a:custGeom>
              <a:avLst/>
              <a:gdLst/>
              <a:ahLst/>
              <a:cxnLst/>
              <a:rect l="0" t="0" r="0" b="0"/>
              <a:pathLst>
                <a:path w="165881" h="332025">
                  <a:moveTo>
                    <a:pt x="46795" y="133415"/>
                  </a:moveTo>
                  <a:lnTo>
                    <a:pt x="46795" y="190679"/>
                  </a:lnTo>
                  <a:lnTo>
                    <a:pt x="52384" y="251571"/>
                  </a:lnTo>
                  <a:lnTo>
                    <a:pt x="65006" y="314441"/>
                  </a:lnTo>
                  <a:lnTo>
                    <a:pt x="65417" y="332024"/>
                  </a:lnTo>
                  <a:lnTo>
                    <a:pt x="63889" y="330162"/>
                  </a:lnTo>
                  <a:lnTo>
                    <a:pt x="46447" y="268148"/>
                  </a:lnTo>
                  <a:lnTo>
                    <a:pt x="29202" y="207050"/>
                  </a:lnTo>
                  <a:lnTo>
                    <a:pt x="15201" y="153766"/>
                  </a:lnTo>
                  <a:lnTo>
                    <a:pt x="0" y="91425"/>
                  </a:lnTo>
                  <a:lnTo>
                    <a:pt x="9423" y="29764"/>
                  </a:lnTo>
                  <a:lnTo>
                    <a:pt x="14861" y="21031"/>
                  </a:lnTo>
                  <a:lnTo>
                    <a:pt x="30262" y="8207"/>
                  </a:lnTo>
                  <a:lnTo>
                    <a:pt x="51925" y="1728"/>
                  </a:lnTo>
                  <a:lnTo>
                    <a:pt x="64253" y="0"/>
                  </a:lnTo>
                  <a:lnTo>
                    <a:pt x="87310" y="4320"/>
                  </a:lnTo>
                  <a:lnTo>
                    <a:pt x="116901" y="19905"/>
                  </a:lnTo>
                  <a:lnTo>
                    <a:pt x="147861" y="46133"/>
                  </a:lnTo>
                  <a:lnTo>
                    <a:pt x="163828" y="72459"/>
                  </a:lnTo>
                  <a:lnTo>
                    <a:pt x="165880" y="95405"/>
                  </a:lnTo>
                  <a:lnTo>
                    <a:pt x="164790" y="108075"/>
                  </a:lnTo>
                  <a:lnTo>
                    <a:pt x="154219" y="128392"/>
                  </a:lnTo>
                  <a:lnTo>
                    <a:pt x="137823" y="144051"/>
                  </a:lnTo>
                  <a:lnTo>
                    <a:pt x="118837" y="154910"/>
                  </a:lnTo>
                  <a:lnTo>
                    <a:pt x="67852" y="16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74197" y="3674445"/>
              <a:ext cx="105285" cy="182603"/>
            </a:xfrm>
            <a:custGeom>
              <a:avLst/>
              <a:gdLst/>
              <a:ahLst/>
              <a:cxnLst/>
              <a:rect l="0" t="0" r="0" b="0"/>
              <a:pathLst>
                <a:path w="105285" h="182603">
                  <a:moveTo>
                    <a:pt x="0" y="73700"/>
                  </a:moveTo>
                  <a:lnTo>
                    <a:pt x="20243" y="117662"/>
                  </a:lnTo>
                  <a:lnTo>
                    <a:pt x="54308" y="179147"/>
                  </a:lnTo>
                  <a:lnTo>
                    <a:pt x="56093" y="182602"/>
                  </a:lnTo>
                  <a:lnTo>
                    <a:pt x="56112" y="181397"/>
                  </a:lnTo>
                  <a:lnTo>
                    <a:pt x="38191" y="125251"/>
                  </a:lnTo>
                  <a:lnTo>
                    <a:pt x="18419" y="90078"/>
                  </a:lnTo>
                  <a:lnTo>
                    <a:pt x="14035" y="66551"/>
                  </a:lnTo>
                  <a:lnTo>
                    <a:pt x="18326" y="43617"/>
                  </a:lnTo>
                  <a:lnTo>
                    <a:pt x="33895" y="14094"/>
                  </a:lnTo>
                  <a:lnTo>
                    <a:pt x="40144" y="5886"/>
                  </a:lnTo>
                  <a:lnTo>
                    <a:pt x="47820" y="1584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63709" y="374814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53181" y="36323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55161" y="3703012"/>
              <a:ext cx="140176" cy="151325"/>
            </a:xfrm>
            <a:custGeom>
              <a:avLst/>
              <a:gdLst/>
              <a:ahLst/>
              <a:cxnLst/>
              <a:rect l="0" t="0" r="0" b="0"/>
              <a:pathLst>
                <a:path w="140176" h="151325">
                  <a:moveTo>
                    <a:pt x="108590" y="13547"/>
                  </a:moveTo>
                  <a:lnTo>
                    <a:pt x="91822" y="2369"/>
                  </a:lnTo>
                  <a:lnTo>
                    <a:pt x="74231" y="0"/>
                  </a:lnTo>
                  <a:lnTo>
                    <a:pt x="64627" y="1006"/>
                  </a:lnTo>
                  <a:lnTo>
                    <a:pt x="47717" y="8363"/>
                  </a:lnTo>
                  <a:lnTo>
                    <a:pt x="32402" y="20602"/>
                  </a:lnTo>
                  <a:lnTo>
                    <a:pt x="11796" y="47223"/>
                  </a:lnTo>
                  <a:lnTo>
                    <a:pt x="2010" y="67119"/>
                  </a:lnTo>
                  <a:lnTo>
                    <a:pt x="0" y="87660"/>
                  </a:lnTo>
                  <a:lnTo>
                    <a:pt x="4176" y="107317"/>
                  </a:lnTo>
                  <a:lnTo>
                    <a:pt x="13831" y="123853"/>
                  </a:lnTo>
                  <a:lnTo>
                    <a:pt x="43598" y="146316"/>
                  </a:lnTo>
                  <a:lnTo>
                    <a:pt x="65667" y="151324"/>
                  </a:lnTo>
                  <a:lnTo>
                    <a:pt x="128550" y="150497"/>
                  </a:lnTo>
                  <a:lnTo>
                    <a:pt x="140175" y="150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50304" y="3679425"/>
              <a:ext cx="155603" cy="205591"/>
            </a:xfrm>
            <a:custGeom>
              <a:avLst/>
              <a:gdLst/>
              <a:ahLst/>
              <a:cxnLst/>
              <a:rect l="0" t="0" r="0" b="0"/>
              <a:pathLst>
                <a:path w="155603" h="205591">
                  <a:moveTo>
                    <a:pt x="50317" y="110834"/>
                  </a:moveTo>
                  <a:lnTo>
                    <a:pt x="68298" y="95193"/>
                  </a:lnTo>
                  <a:lnTo>
                    <a:pt x="108881" y="70401"/>
                  </a:lnTo>
                  <a:lnTo>
                    <a:pt x="112756" y="61652"/>
                  </a:lnTo>
                  <a:lnTo>
                    <a:pt x="113943" y="39452"/>
                  </a:lnTo>
                  <a:lnTo>
                    <a:pt x="107451" y="20227"/>
                  </a:lnTo>
                  <a:lnTo>
                    <a:pt x="102445" y="11825"/>
                  </a:lnTo>
                  <a:lnTo>
                    <a:pt x="94428" y="6223"/>
                  </a:lnTo>
                  <a:lnTo>
                    <a:pt x="73042" y="0"/>
                  </a:lnTo>
                  <a:lnTo>
                    <a:pt x="63127" y="679"/>
                  </a:lnTo>
                  <a:lnTo>
                    <a:pt x="36825" y="12815"/>
                  </a:lnTo>
                  <a:lnTo>
                    <a:pt x="17415" y="24765"/>
                  </a:lnTo>
                  <a:lnTo>
                    <a:pt x="10835" y="33568"/>
                  </a:lnTo>
                  <a:lnTo>
                    <a:pt x="3524" y="55826"/>
                  </a:lnTo>
                  <a:lnTo>
                    <a:pt x="0" y="107074"/>
                  </a:lnTo>
                  <a:lnTo>
                    <a:pt x="3778" y="130219"/>
                  </a:lnTo>
                  <a:lnTo>
                    <a:pt x="12476" y="149085"/>
                  </a:lnTo>
                  <a:lnTo>
                    <a:pt x="18071" y="157392"/>
                  </a:lnTo>
                  <a:lnTo>
                    <a:pt x="33646" y="169741"/>
                  </a:lnTo>
                  <a:lnTo>
                    <a:pt x="72241" y="187200"/>
                  </a:lnTo>
                  <a:lnTo>
                    <a:pt x="129345" y="197146"/>
                  </a:lnTo>
                  <a:lnTo>
                    <a:pt x="155602" y="20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27005" y="3695502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16476" y="381131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8336" y="12723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07860" y="3466070"/>
              <a:ext cx="390603" cy="458046"/>
            </a:xfrm>
            <a:custGeom>
              <a:avLst/>
              <a:gdLst/>
              <a:ahLst/>
              <a:cxnLst/>
              <a:rect l="0" t="0" r="0" b="0"/>
              <a:pathLst>
                <a:path w="390603" h="458046">
                  <a:moveTo>
                    <a:pt x="261383" y="8334"/>
                  </a:moveTo>
                  <a:lnTo>
                    <a:pt x="223905" y="0"/>
                  </a:lnTo>
                  <a:lnTo>
                    <a:pt x="185937" y="1575"/>
                  </a:lnTo>
                  <a:lnTo>
                    <a:pt x="161172" y="7670"/>
                  </a:lnTo>
                  <a:lnTo>
                    <a:pt x="103992" y="36751"/>
                  </a:lnTo>
                  <a:lnTo>
                    <a:pt x="80088" y="56268"/>
                  </a:lnTo>
                  <a:lnTo>
                    <a:pt x="36881" y="115300"/>
                  </a:lnTo>
                  <a:lnTo>
                    <a:pt x="18089" y="153761"/>
                  </a:lnTo>
                  <a:lnTo>
                    <a:pt x="7434" y="208679"/>
                  </a:lnTo>
                  <a:lnTo>
                    <a:pt x="0" y="264587"/>
                  </a:lnTo>
                  <a:lnTo>
                    <a:pt x="4302" y="306659"/>
                  </a:lnTo>
                  <a:lnTo>
                    <a:pt x="24642" y="361627"/>
                  </a:lnTo>
                  <a:lnTo>
                    <a:pt x="58083" y="412740"/>
                  </a:lnTo>
                  <a:lnTo>
                    <a:pt x="94363" y="441810"/>
                  </a:lnTo>
                  <a:lnTo>
                    <a:pt x="126108" y="454836"/>
                  </a:lnTo>
                  <a:lnTo>
                    <a:pt x="164630" y="458045"/>
                  </a:lnTo>
                  <a:lnTo>
                    <a:pt x="227917" y="446162"/>
                  </a:lnTo>
                  <a:lnTo>
                    <a:pt x="260826" y="430649"/>
                  </a:lnTo>
                  <a:lnTo>
                    <a:pt x="302218" y="396041"/>
                  </a:lnTo>
                  <a:lnTo>
                    <a:pt x="348700" y="333385"/>
                  </a:lnTo>
                  <a:lnTo>
                    <a:pt x="378571" y="272988"/>
                  </a:lnTo>
                  <a:lnTo>
                    <a:pt x="390602" y="234799"/>
                  </a:lnTo>
                  <a:lnTo>
                    <a:pt x="390397" y="188258"/>
                  </a:lnTo>
                  <a:lnTo>
                    <a:pt x="378678" y="136941"/>
                  </a:lnTo>
                  <a:lnTo>
                    <a:pt x="355046" y="96129"/>
                  </a:lnTo>
                  <a:lnTo>
                    <a:pt x="322259" y="65190"/>
                  </a:lnTo>
                  <a:lnTo>
                    <a:pt x="286699" y="49227"/>
                  </a:lnTo>
                  <a:lnTo>
                    <a:pt x="240326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64451" y="3716559"/>
              <a:ext cx="110120" cy="178723"/>
            </a:xfrm>
            <a:custGeom>
              <a:avLst/>
              <a:gdLst/>
              <a:ahLst/>
              <a:cxnLst/>
              <a:rect l="0" t="0" r="0" b="0"/>
              <a:pathLst>
                <a:path w="110120" h="178723">
                  <a:moveTo>
                    <a:pt x="4834" y="84228"/>
                  </a:moveTo>
                  <a:lnTo>
                    <a:pt x="21622" y="146509"/>
                  </a:lnTo>
                  <a:lnTo>
                    <a:pt x="23456" y="178591"/>
                  </a:lnTo>
                  <a:lnTo>
                    <a:pt x="21928" y="178722"/>
                  </a:lnTo>
                  <a:lnTo>
                    <a:pt x="11070" y="153716"/>
                  </a:lnTo>
                  <a:lnTo>
                    <a:pt x="0" y="107746"/>
                  </a:lnTo>
                  <a:lnTo>
                    <a:pt x="6652" y="63657"/>
                  </a:lnTo>
                  <a:lnTo>
                    <a:pt x="13830" y="43500"/>
                  </a:lnTo>
                  <a:lnTo>
                    <a:pt x="24820" y="26743"/>
                  </a:lnTo>
                  <a:lnTo>
                    <a:pt x="43742" y="14615"/>
                  </a:lnTo>
                  <a:lnTo>
                    <a:pt x="77583" y="4331"/>
                  </a:lnTo>
                  <a:lnTo>
                    <a:pt x="1101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48269" y="3779730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58798" y="367444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11440" y="3732345"/>
              <a:ext cx="187565" cy="368497"/>
            </a:xfrm>
            <a:custGeom>
              <a:avLst/>
              <a:gdLst/>
              <a:ahLst/>
              <a:cxnLst/>
              <a:rect l="0" t="0" r="0" b="0"/>
              <a:pathLst>
                <a:path w="187565" h="368497">
                  <a:moveTo>
                    <a:pt x="136870" y="47385"/>
                  </a:moveTo>
                  <a:lnTo>
                    <a:pt x="121229" y="29404"/>
                  </a:lnTo>
                  <a:lnTo>
                    <a:pt x="113151" y="12488"/>
                  </a:lnTo>
                  <a:lnTo>
                    <a:pt x="105849" y="6573"/>
                  </a:lnTo>
                  <a:lnTo>
                    <a:pt x="85259" y="0"/>
                  </a:lnTo>
                  <a:lnTo>
                    <a:pt x="63629" y="3319"/>
                  </a:lnTo>
                  <a:lnTo>
                    <a:pt x="52947" y="7479"/>
                  </a:lnTo>
                  <a:lnTo>
                    <a:pt x="37960" y="21461"/>
                  </a:lnTo>
                  <a:lnTo>
                    <a:pt x="18807" y="59032"/>
                  </a:lnTo>
                  <a:lnTo>
                    <a:pt x="17327" y="79468"/>
                  </a:lnTo>
                  <a:lnTo>
                    <a:pt x="25909" y="121183"/>
                  </a:lnTo>
                  <a:lnTo>
                    <a:pt x="31311" y="129339"/>
                  </a:lnTo>
                  <a:lnTo>
                    <a:pt x="46671" y="141521"/>
                  </a:lnTo>
                  <a:lnTo>
                    <a:pt x="65196" y="144595"/>
                  </a:lnTo>
                  <a:lnTo>
                    <a:pt x="75050" y="143777"/>
                  </a:lnTo>
                  <a:lnTo>
                    <a:pt x="92237" y="136629"/>
                  </a:lnTo>
                  <a:lnTo>
                    <a:pt x="100095" y="131448"/>
                  </a:lnTo>
                  <a:lnTo>
                    <a:pt x="111947" y="116332"/>
                  </a:lnTo>
                  <a:lnTo>
                    <a:pt x="134677" y="83621"/>
                  </a:lnTo>
                  <a:lnTo>
                    <a:pt x="138917" y="83241"/>
                  </a:lnTo>
                  <a:lnTo>
                    <a:pt x="141745" y="87667"/>
                  </a:lnTo>
                  <a:lnTo>
                    <a:pt x="158355" y="146024"/>
                  </a:lnTo>
                  <a:lnTo>
                    <a:pt x="166460" y="204650"/>
                  </a:lnTo>
                  <a:lnTo>
                    <a:pt x="176467" y="262980"/>
                  </a:lnTo>
                  <a:lnTo>
                    <a:pt x="187564" y="325991"/>
                  </a:lnTo>
                  <a:lnTo>
                    <a:pt x="182407" y="347075"/>
                  </a:lnTo>
                  <a:lnTo>
                    <a:pt x="177757" y="355973"/>
                  </a:lnTo>
                  <a:lnTo>
                    <a:pt x="169977" y="361905"/>
                  </a:lnTo>
                  <a:lnTo>
                    <a:pt x="148855" y="368496"/>
                  </a:lnTo>
                  <a:lnTo>
                    <a:pt x="89931" y="365492"/>
                  </a:lnTo>
                  <a:lnTo>
                    <a:pt x="35138" y="363685"/>
                  </a:lnTo>
                  <a:lnTo>
                    <a:pt x="0" y="363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32538" y="3800787"/>
              <a:ext cx="21059" cy="73701"/>
            </a:xfrm>
            <a:custGeom>
              <a:avLst/>
              <a:gdLst/>
              <a:ahLst/>
              <a:cxnLst/>
              <a:rect l="0" t="0" r="0" b="0"/>
              <a:pathLst>
                <a:path w="21059" h="73701">
                  <a:moveTo>
                    <a:pt x="0" y="0"/>
                  </a:moveTo>
                  <a:lnTo>
                    <a:pt x="16789" y="59918"/>
                  </a:lnTo>
                  <a:lnTo>
                    <a:pt x="21058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11482" y="371655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95709" y="3780051"/>
              <a:ext cx="126343" cy="99179"/>
            </a:xfrm>
            <a:custGeom>
              <a:avLst/>
              <a:gdLst/>
              <a:ahLst/>
              <a:cxnLst/>
              <a:rect l="0" t="0" r="0" b="0"/>
              <a:pathLst>
                <a:path w="126343" h="99179">
                  <a:moveTo>
                    <a:pt x="0" y="52322"/>
                  </a:moveTo>
                  <a:lnTo>
                    <a:pt x="15619" y="99178"/>
                  </a:lnTo>
                  <a:lnTo>
                    <a:pt x="12557" y="85312"/>
                  </a:lnTo>
                  <a:lnTo>
                    <a:pt x="14049" y="39298"/>
                  </a:lnTo>
                  <a:lnTo>
                    <a:pt x="16385" y="26092"/>
                  </a:lnTo>
                  <a:lnTo>
                    <a:pt x="21452" y="16118"/>
                  </a:lnTo>
                  <a:lnTo>
                    <a:pt x="36440" y="1916"/>
                  </a:lnTo>
                  <a:lnTo>
                    <a:pt x="45350" y="0"/>
                  </a:lnTo>
                  <a:lnTo>
                    <a:pt x="64610" y="4111"/>
                  </a:lnTo>
                  <a:lnTo>
                    <a:pt x="89593" y="19580"/>
                  </a:lnTo>
                  <a:lnTo>
                    <a:pt x="111814" y="38981"/>
                  </a:lnTo>
                  <a:lnTo>
                    <a:pt x="119885" y="55751"/>
                  </a:lnTo>
                  <a:lnTo>
                    <a:pt x="126342" y="83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56519" y="3784120"/>
              <a:ext cx="123460" cy="106311"/>
            </a:xfrm>
            <a:custGeom>
              <a:avLst/>
              <a:gdLst/>
              <a:ahLst/>
              <a:cxnLst/>
              <a:rect l="0" t="0" r="0" b="0"/>
              <a:pathLst>
                <a:path w="123460" h="106311">
                  <a:moveTo>
                    <a:pt x="81346" y="27196"/>
                  </a:moveTo>
                  <a:lnTo>
                    <a:pt x="75757" y="10428"/>
                  </a:lnTo>
                  <a:lnTo>
                    <a:pt x="69431" y="5489"/>
                  </a:lnTo>
                  <a:lnTo>
                    <a:pt x="49924" y="0"/>
                  </a:lnTo>
                  <a:lnTo>
                    <a:pt x="40511" y="877"/>
                  </a:lnTo>
                  <a:lnTo>
                    <a:pt x="23812" y="8090"/>
                  </a:lnTo>
                  <a:lnTo>
                    <a:pt x="11712" y="22213"/>
                  </a:lnTo>
                  <a:lnTo>
                    <a:pt x="3604" y="41359"/>
                  </a:lnTo>
                  <a:lnTo>
                    <a:pt x="0" y="65466"/>
                  </a:lnTo>
                  <a:lnTo>
                    <a:pt x="4638" y="85539"/>
                  </a:lnTo>
                  <a:lnTo>
                    <a:pt x="9150" y="94167"/>
                  </a:lnTo>
                  <a:lnTo>
                    <a:pt x="16838" y="99919"/>
                  </a:lnTo>
                  <a:lnTo>
                    <a:pt x="37857" y="106310"/>
                  </a:lnTo>
                  <a:lnTo>
                    <a:pt x="47674" y="104505"/>
                  </a:lnTo>
                  <a:lnTo>
                    <a:pt x="64821" y="93141"/>
                  </a:lnTo>
                  <a:lnTo>
                    <a:pt x="74001" y="73272"/>
                  </a:lnTo>
                  <a:lnTo>
                    <a:pt x="76450" y="61423"/>
                  </a:lnTo>
                  <a:lnTo>
                    <a:pt x="80421" y="57033"/>
                  </a:lnTo>
                  <a:lnTo>
                    <a:pt x="85409" y="57616"/>
                  </a:lnTo>
                  <a:lnTo>
                    <a:pt x="97189" y="64112"/>
                  </a:lnTo>
                  <a:lnTo>
                    <a:pt x="123459" y="6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22093" y="3579689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5589" y="58616"/>
                  </a:lnTo>
                  <a:lnTo>
                    <a:pt x="10723" y="118856"/>
                  </a:lnTo>
                  <a:lnTo>
                    <a:pt x="18669" y="170097"/>
                  </a:lnTo>
                  <a:lnTo>
                    <a:pt x="27978" y="229287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48476" y="3647938"/>
              <a:ext cx="131310" cy="413456"/>
            </a:xfrm>
            <a:custGeom>
              <a:avLst/>
              <a:gdLst/>
              <a:ahLst/>
              <a:cxnLst/>
              <a:rect l="0" t="0" r="0" b="0"/>
              <a:pathLst>
                <a:path w="131310" h="413456">
                  <a:moveTo>
                    <a:pt x="0" y="131792"/>
                  </a:moveTo>
                  <a:lnTo>
                    <a:pt x="0" y="180723"/>
                  </a:lnTo>
                  <a:lnTo>
                    <a:pt x="5589" y="234264"/>
                  </a:lnTo>
                  <a:lnTo>
                    <a:pt x="9553" y="288211"/>
                  </a:lnTo>
                  <a:lnTo>
                    <a:pt x="10336" y="350860"/>
                  </a:lnTo>
                  <a:lnTo>
                    <a:pt x="10503" y="413455"/>
                  </a:lnTo>
                  <a:lnTo>
                    <a:pt x="10527" y="350684"/>
                  </a:lnTo>
                  <a:lnTo>
                    <a:pt x="10529" y="296303"/>
                  </a:lnTo>
                  <a:lnTo>
                    <a:pt x="10529" y="239331"/>
                  </a:lnTo>
                  <a:lnTo>
                    <a:pt x="7409" y="179204"/>
                  </a:lnTo>
                  <a:lnTo>
                    <a:pt x="1464" y="127250"/>
                  </a:lnTo>
                  <a:lnTo>
                    <a:pt x="8695" y="65861"/>
                  </a:lnTo>
                  <a:lnTo>
                    <a:pt x="19214" y="29978"/>
                  </a:lnTo>
                  <a:lnTo>
                    <a:pt x="30376" y="12062"/>
                  </a:lnTo>
                  <a:lnTo>
                    <a:pt x="38968" y="6349"/>
                  </a:lnTo>
                  <a:lnTo>
                    <a:pt x="60993" y="0"/>
                  </a:lnTo>
                  <a:lnTo>
                    <a:pt x="83260" y="3418"/>
                  </a:lnTo>
                  <a:lnTo>
                    <a:pt x="103685" y="13905"/>
                  </a:lnTo>
                  <a:lnTo>
                    <a:pt x="120561" y="30265"/>
                  </a:lnTo>
                  <a:lnTo>
                    <a:pt x="129622" y="55474"/>
                  </a:lnTo>
                  <a:lnTo>
                    <a:pt x="131309" y="83835"/>
                  </a:lnTo>
                  <a:lnTo>
                    <a:pt x="124260" y="108138"/>
                  </a:lnTo>
                  <a:lnTo>
                    <a:pt x="116765" y="117193"/>
                  </a:lnTo>
                  <a:lnTo>
                    <a:pt x="95959" y="130373"/>
                  </a:lnTo>
                  <a:lnTo>
                    <a:pt x="40178" y="140747"/>
                  </a:lnTo>
                  <a:lnTo>
                    <a:pt x="21057" y="142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34338" y="3674445"/>
              <a:ext cx="87880" cy="154279"/>
            </a:xfrm>
            <a:custGeom>
              <a:avLst/>
              <a:gdLst/>
              <a:ahLst/>
              <a:cxnLst/>
              <a:rect l="0" t="0" r="0" b="0"/>
              <a:pathLst>
                <a:path w="87880" h="154279">
                  <a:moveTo>
                    <a:pt x="3651" y="73700"/>
                  </a:moveTo>
                  <a:lnTo>
                    <a:pt x="6771" y="116391"/>
                  </a:lnTo>
                  <a:lnTo>
                    <a:pt x="13227" y="135958"/>
                  </a:lnTo>
                  <a:lnTo>
                    <a:pt x="23895" y="152453"/>
                  </a:lnTo>
                  <a:lnTo>
                    <a:pt x="26506" y="154278"/>
                  </a:lnTo>
                  <a:lnTo>
                    <a:pt x="27076" y="151985"/>
                  </a:lnTo>
                  <a:lnTo>
                    <a:pt x="10193" y="93793"/>
                  </a:lnTo>
                  <a:lnTo>
                    <a:pt x="0" y="62886"/>
                  </a:lnTo>
                  <a:lnTo>
                    <a:pt x="48" y="53622"/>
                  </a:lnTo>
                  <a:lnTo>
                    <a:pt x="6339" y="37090"/>
                  </a:lnTo>
                  <a:lnTo>
                    <a:pt x="20053" y="25064"/>
                  </a:lnTo>
                  <a:lnTo>
                    <a:pt x="65256" y="5207"/>
                  </a:lnTo>
                  <a:lnTo>
                    <a:pt x="878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95917" y="372708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06445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80144" y="3692557"/>
              <a:ext cx="105286" cy="24003"/>
            </a:xfrm>
            <a:custGeom>
              <a:avLst/>
              <a:gdLst/>
              <a:ahLst/>
              <a:cxnLst/>
              <a:rect l="0" t="0" r="0" b="0"/>
              <a:pathLst>
                <a:path w="105286" h="24003">
                  <a:moveTo>
                    <a:pt x="105285" y="24002"/>
                  </a:moveTo>
                  <a:lnTo>
                    <a:pt x="87305" y="8361"/>
                  </a:lnTo>
                  <a:lnTo>
                    <a:pt x="70388" y="283"/>
                  </a:lnTo>
                  <a:lnTo>
                    <a:pt x="60963" y="0"/>
                  </a:lnTo>
                  <a:lnTo>
                    <a:pt x="0" y="24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90673" y="3832373"/>
              <a:ext cx="94758" cy="17937"/>
            </a:xfrm>
            <a:custGeom>
              <a:avLst/>
              <a:gdLst/>
              <a:ahLst/>
              <a:cxnLst/>
              <a:rect l="0" t="0" r="0" b="0"/>
              <a:pathLst>
                <a:path w="94758" h="17937">
                  <a:moveTo>
                    <a:pt x="0" y="0"/>
                  </a:moveTo>
                  <a:lnTo>
                    <a:pt x="11179" y="11178"/>
                  </a:lnTo>
                  <a:lnTo>
                    <a:pt x="29145" y="16666"/>
                  </a:lnTo>
                  <a:lnTo>
                    <a:pt x="51558" y="17936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34978" y="3706644"/>
              <a:ext cx="150494" cy="188901"/>
            </a:xfrm>
            <a:custGeom>
              <a:avLst/>
              <a:gdLst/>
              <a:ahLst/>
              <a:cxnLst/>
              <a:rect l="0" t="0" r="0" b="0"/>
              <a:pathLst>
                <a:path w="150494" h="188901">
                  <a:moveTo>
                    <a:pt x="13623" y="73086"/>
                  </a:moveTo>
                  <a:lnTo>
                    <a:pt x="56314" y="58514"/>
                  </a:lnTo>
                  <a:lnTo>
                    <a:pt x="97965" y="33683"/>
                  </a:lnTo>
                  <a:lnTo>
                    <a:pt x="102606" y="25760"/>
                  </a:lnTo>
                  <a:lnTo>
                    <a:pt x="103361" y="16969"/>
                  </a:lnTo>
                  <a:lnTo>
                    <a:pt x="101524" y="7599"/>
                  </a:lnTo>
                  <a:lnTo>
                    <a:pt x="95620" y="2522"/>
                  </a:lnTo>
                  <a:lnTo>
                    <a:pt x="76582" y="0"/>
                  </a:lnTo>
                  <a:lnTo>
                    <a:pt x="45146" y="5158"/>
                  </a:lnTo>
                  <a:lnTo>
                    <a:pt x="19193" y="19684"/>
                  </a:lnTo>
                  <a:lnTo>
                    <a:pt x="7130" y="38433"/>
                  </a:lnTo>
                  <a:lnTo>
                    <a:pt x="2275" y="49984"/>
                  </a:lnTo>
                  <a:lnTo>
                    <a:pt x="0" y="75297"/>
                  </a:lnTo>
                  <a:lnTo>
                    <a:pt x="4059" y="100975"/>
                  </a:lnTo>
                  <a:lnTo>
                    <a:pt x="19498" y="133992"/>
                  </a:lnTo>
                  <a:lnTo>
                    <a:pt x="40060" y="159113"/>
                  </a:lnTo>
                  <a:lnTo>
                    <a:pt x="58128" y="174101"/>
                  </a:lnTo>
                  <a:lnTo>
                    <a:pt x="80976" y="182323"/>
                  </a:lnTo>
                  <a:lnTo>
                    <a:pt x="117028" y="186951"/>
                  </a:lnTo>
                  <a:lnTo>
                    <a:pt x="150493" y="188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56432" y="3727088"/>
              <a:ext cx="34242" cy="115814"/>
            </a:xfrm>
            <a:custGeom>
              <a:avLst/>
              <a:gdLst/>
              <a:ahLst/>
              <a:cxnLst/>
              <a:rect l="0" t="0" r="0" b="0"/>
              <a:pathLst>
                <a:path w="34242" h="115814">
                  <a:moveTo>
                    <a:pt x="34241" y="115813"/>
                  </a:moveTo>
                  <a:lnTo>
                    <a:pt x="24666" y="91767"/>
                  </a:lnTo>
                  <a:lnTo>
                    <a:pt x="427" y="50631"/>
                  </a:lnTo>
                  <a:lnTo>
                    <a:pt x="0" y="41943"/>
                  </a:lnTo>
                  <a:lnTo>
                    <a:pt x="131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07219" y="3706031"/>
              <a:ext cx="9880" cy="168457"/>
            </a:xfrm>
            <a:custGeom>
              <a:avLst/>
              <a:gdLst/>
              <a:ahLst/>
              <a:cxnLst/>
              <a:rect l="0" t="0" r="0" b="0"/>
              <a:pathLst>
                <a:path w="9880" h="168457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3613"/>
                  </a:lnTo>
                  <a:lnTo>
                    <a:pt x="987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253927" y="3794721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25764" y="2947"/>
                  </a:lnTo>
                  <a:lnTo>
                    <a:pt x="102689" y="0"/>
                  </a:lnTo>
                  <a:lnTo>
                    <a:pt x="43334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32233" y="3666112"/>
              <a:ext cx="169177" cy="213886"/>
            </a:xfrm>
            <a:custGeom>
              <a:avLst/>
              <a:gdLst/>
              <a:ahLst/>
              <a:cxnLst/>
              <a:rect l="0" t="0" r="0" b="0"/>
              <a:pathLst>
                <a:path w="169177" h="213886">
                  <a:moveTo>
                    <a:pt x="169176" y="8333"/>
                  </a:moveTo>
                  <a:lnTo>
                    <a:pt x="131698" y="0"/>
                  </a:lnTo>
                  <a:lnTo>
                    <a:pt x="96850" y="1574"/>
                  </a:lnTo>
                  <a:lnTo>
                    <a:pt x="75030" y="7669"/>
                  </a:lnTo>
                  <a:lnTo>
                    <a:pt x="21857" y="37246"/>
                  </a:lnTo>
                  <a:lnTo>
                    <a:pt x="6995" y="53939"/>
                  </a:lnTo>
                  <a:lnTo>
                    <a:pt x="1393" y="63304"/>
                  </a:lnTo>
                  <a:lnTo>
                    <a:pt x="0" y="71886"/>
                  </a:lnTo>
                  <a:lnTo>
                    <a:pt x="1410" y="79948"/>
                  </a:lnTo>
                  <a:lnTo>
                    <a:pt x="4689" y="87662"/>
                  </a:lnTo>
                  <a:lnTo>
                    <a:pt x="11555" y="92805"/>
                  </a:lnTo>
                  <a:lnTo>
                    <a:pt x="69290" y="107325"/>
                  </a:lnTo>
                  <a:lnTo>
                    <a:pt x="126387" y="127362"/>
                  </a:lnTo>
                  <a:lnTo>
                    <a:pt x="146649" y="140783"/>
                  </a:lnTo>
                  <a:lnTo>
                    <a:pt x="163454" y="158447"/>
                  </a:lnTo>
                  <a:lnTo>
                    <a:pt x="166531" y="166901"/>
                  </a:lnTo>
                  <a:lnTo>
                    <a:pt x="166243" y="174876"/>
                  </a:lnTo>
                  <a:lnTo>
                    <a:pt x="163711" y="182533"/>
                  </a:lnTo>
                  <a:lnTo>
                    <a:pt x="151539" y="197280"/>
                  </a:lnTo>
                  <a:lnTo>
                    <a:pt x="143380" y="204487"/>
                  </a:lnTo>
                  <a:lnTo>
                    <a:pt x="118717" y="212496"/>
                  </a:lnTo>
                  <a:lnTo>
                    <a:pt x="75066" y="213885"/>
                  </a:lnTo>
                  <a:lnTo>
                    <a:pt x="21777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50084" y="3735539"/>
              <a:ext cx="182953" cy="160006"/>
            </a:xfrm>
            <a:custGeom>
              <a:avLst/>
              <a:gdLst/>
              <a:ahLst/>
              <a:cxnLst/>
              <a:rect l="0" t="0" r="0" b="0"/>
              <a:pathLst>
                <a:path w="182953" h="160006">
                  <a:moveTo>
                    <a:pt x="98724" y="54720"/>
                  </a:moveTo>
                  <a:lnTo>
                    <a:pt x="89149" y="30673"/>
                  </a:lnTo>
                  <a:lnTo>
                    <a:pt x="78481" y="16347"/>
                  </a:lnTo>
                  <a:lnTo>
                    <a:pt x="53731" y="716"/>
                  </a:lnTo>
                  <a:lnTo>
                    <a:pt x="45333" y="0"/>
                  </a:lnTo>
                  <a:lnTo>
                    <a:pt x="29761" y="5443"/>
                  </a:lnTo>
                  <a:lnTo>
                    <a:pt x="18161" y="18781"/>
                  </a:lnTo>
                  <a:lnTo>
                    <a:pt x="1182" y="55940"/>
                  </a:lnTo>
                  <a:lnTo>
                    <a:pt x="0" y="76319"/>
                  </a:lnTo>
                  <a:lnTo>
                    <a:pt x="8773" y="117998"/>
                  </a:lnTo>
                  <a:lnTo>
                    <a:pt x="14190" y="126151"/>
                  </a:lnTo>
                  <a:lnTo>
                    <a:pt x="29568" y="138329"/>
                  </a:lnTo>
                  <a:lnTo>
                    <a:pt x="48101" y="141403"/>
                  </a:lnTo>
                  <a:lnTo>
                    <a:pt x="57956" y="140584"/>
                  </a:lnTo>
                  <a:lnTo>
                    <a:pt x="75146" y="130316"/>
                  </a:lnTo>
                  <a:lnTo>
                    <a:pt x="89414" y="114055"/>
                  </a:lnTo>
                  <a:lnTo>
                    <a:pt x="99656" y="95129"/>
                  </a:lnTo>
                  <a:lnTo>
                    <a:pt x="104024" y="92188"/>
                  </a:lnTo>
                  <a:lnTo>
                    <a:pt x="108107" y="93736"/>
                  </a:lnTo>
                  <a:lnTo>
                    <a:pt x="115762" y="104816"/>
                  </a:lnTo>
                  <a:lnTo>
                    <a:pt x="128989" y="129614"/>
                  </a:lnTo>
                  <a:lnTo>
                    <a:pt x="144930" y="144938"/>
                  </a:lnTo>
                  <a:lnTo>
                    <a:pt x="160595" y="153308"/>
                  </a:lnTo>
                  <a:lnTo>
                    <a:pt x="182952" y="160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75150" y="3600746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2724" y="37478"/>
                  </a:lnTo>
                  <a:lnTo>
                    <a:pt x="5373" y="88901"/>
                  </a:lnTo>
                  <a:lnTo>
                    <a:pt x="1062" y="144119"/>
                  </a:lnTo>
                  <a:lnTo>
                    <a:pt x="210" y="200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06735" y="3703968"/>
              <a:ext cx="118294" cy="170520"/>
            </a:xfrm>
            <a:custGeom>
              <a:avLst/>
              <a:gdLst/>
              <a:ahLst/>
              <a:cxnLst/>
              <a:rect l="0" t="0" r="0" b="0"/>
              <a:pathLst>
                <a:path w="118294" h="170520">
                  <a:moveTo>
                    <a:pt x="0" y="128405"/>
                  </a:moveTo>
                  <a:lnTo>
                    <a:pt x="17982" y="112764"/>
                  </a:lnTo>
                  <a:lnTo>
                    <a:pt x="74355" y="88798"/>
                  </a:lnTo>
                  <a:lnTo>
                    <a:pt x="95048" y="77267"/>
                  </a:lnTo>
                  <a:lnTo>
                    <a:pt x="109704" y="61223"/>
                  </a:lnTo>
                  <a:lnTo>
                    <a:pt x="115250" y="52031"/>
                  </a:lnTo>
                  <a:lnTo>
                    <a:pt x="118293" y="32460"/>
                  </a:lnTo>
                  <a:lnTo>
                    <a:pt x="117467" y="22327"/>
                  </a:lnTo>
                  <a:lnTo>
                    <a:pt x="113407" y="14403"/>
                  </a:lnTo>
                  <a:lnTo>
                    <a:pt x="99536" y="2478"/>
                  </a:lnTo>
                  <a:lnTo>
                    <a:pt x="90924" y="0"/>
                  </a:lnTo>
                  <a:lnTo>
                    <a:pt x="71996" y="366"/>
                  </a:lnTo>
                  <a:lnTo>
                    <a:pt x="55006" y="7548"/>
                  </a:lnTo>
                  <a:lnTo>
                    <a:pt x="47199" y="12738"/>
                  </a:lnTo>
                  <a:lnTo>
                    <a:pt x="35405" y="27864"/>
                  </a:lnTo>
                  <a:lnTo>
                    <a:pt x="30623" y="36811"/>
                  </a:lnTo>
                  <a:lnTo>
                    <a:pt x="23892" y="77349"/>
                  </a:lnTo>
                  <a:lnTo>
                    <a:pt x="27486" y="120816"/>
                  </a:lnTo>
                  <a:lnTo>
                    <a:pt x="39123" y="142970"/>
                  </a:lnTo>
                  <a:lnTo>
                    <a:pt x="47139" y="152152"/>
                  </a:lnTo>
                  <a:lnTo>
                    <a:pt x="68524" y="162356"/>
                  </a:lnTo>
                  <a:lnTo>
                    <a:pt x="115814" y="170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67197" y="3695502"/>
              <a:ext cx="114510" cy="196837"/>
            </a:xfrm>
            <a:custGeom>
              <a:avLst/>
              <a:gdLst/>
              <a:ahLst/>
              <a:cxnLst/>
              <a:rect l="0" t="0" r="0" b="0"/>
              <a:pathLst>
                <a:path w="114510" h="196837">
                  <a:moveTo>
                    <a:pt x="113279" y="0"/>
                  </a:moveTo>
                  <a:lnTo>
                    <a:pt x="70587" y="14573"/>
                  </a:lnTo>
                  <a:lnTo>
                    <a:pt x="19617" y="40090"/>
                  </a:lnTo>
                  <a:lnTo>
                    <a:pt x="3022" y="56422"/>
                  </a:lnTo>
                  <a:lnTo>
                    <a:pt x="0" y="64521"/>
                  </a:lnTo>
                  <a:lnTo>
                    <a:pt x="325" y="72260"/>
                  </a:lnTo>
                  <a:lnTo>
                    <a:pt x="2882" y="79759"/>
                  </a:lnTo>
                  <a:lnTo>
                    <a:pt x="15080" y="91211"/>
                  </a:lnTo>
                  <a:lnTo>
                    <a:pt x="62740" y="111837"/>
                  </a:lnTo>
                  <a:lnTo>
                    <a:pt x="87697" y="119116"/>
                  </a:lnTo>
                  <a:lnTo>
                    <a:pt x="97394" y="125034"/>
                  </a:lnTo>
                  <a:lnTo>
                    <a:pt x="111289" y="140969"/>
                  </a:lnTo>
                  <a:lnTo>
                    <a:pt x="114291" y="150131"/>
                  </a:lnTo>
                  <a:lnTo>
                    <a:pt x="114509" y="169670"/>
                  </a:lnTo>
                  <a:lnTo>
                    <a:pt x="110589" y="177455"/>
                  </a:lnTo>
                  <a:lnTo>
                    <a:pt x="96876" y="189223"/>
                  </a:lnTo>
                  <a:lnTo>
                    <a:pt x="63836" y="196836"/>
                  </a:lnTo>
                  <a:lnTo>
                    <a:pt x="1852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44122" y="3579689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6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70" y="196816"/>
                  </a:lnTo>
                  <a:lnTo>
                    <a:pt x="18219" y="259542"/>
                  </a:lnTo>
                  <a:lnTo>
                    <a:pt x="28251" y="314567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527876" y="372708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5" y="0"/>
                  </a:lnTo>
                  <a:lnTo>
                    <a:pt x="123565" y="0"/>
                  </a:lnTo>
                  <a:lnTo>
                    <a:pt x="66824" y="1170"/>
                  </a:lnTo>
                  <a:lnTo>
                    <a:pt x="1991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46003" y="3781194"/>
              <a:ext cx="171428" cy="132886"/>
            </a:xfrm>
            <a:custGeom>
              <a:avLst/>
              <a:gdLst/>
              <a:ahLst/>
              <a:cxnLst/>
              <a:rect l="0" t="0" r="0" b="0"/>
              <a:pathLst>
                <a:path w="171428" h="132886">
                  <a:moveTo>
                    <a:pt x="97727" y="9065"/>
                  </a:moveTo>
                  <a:lnTo>
                    <a:pt x="60249" y="731"/>
                  </a:lnTo>
                  <a:lnTo>
                    <a:pt x="48176" y="0"/>
                  </a:lnTo>
                  <a:lnTo>
                    <a:pt x="37787" y="3021"/>
                  </a:lnTo>
                  <a:lnTo>
                    <a:pt x="20004" y="15737"/>
                  </a:lnTo>
                  <a:lnTo>
                    <a:pt x="2429" y="42628"/>
                  </a:lnTo>
                  <a:lnTo>
                    <a:pt x="0" y="62586"/>
                  </a:lnTo>
                  <a:lnTo>
                    <a:pt x="7973" y="103995"/>
                  </a:lnTo>
                  <a:lnTo>
                    <a:pt x="23040" y="129869"/>
                  </a:lnTo>
                  <a:lnTo>
                    <a:pt x="30389" y="132885"/>
                  </a:lnTo>
                  <a:lnTo>
                    <a:pt x="38797" y="132556"/>
                  </a:lnTo>
                  <a:lnTo>
                    <a:pt x="47911" y="129997"/>
                  </a:lnTo>
                  <a:lnTo>
                    <a:pt x="55158" y="124781"/>
                  </a:lnTo>
                  <a:lnTo>
                    <a:pt x="66329" y="109627"/>
                  </a:lnTo>
                  <a:lnTo>
                    <a:pt x="90417" y="50764"/>
                  </a:lnTo>
                  <a:lnTo>
                    <a:pt x="94023" y="47393"/>
                  </a:lnTo>
                  <a:lnTo>
                    <a:pt x="97598" y="48655"/>
                  </a:lnTo>
                  <a:lnTo>
                    <a:pt x="104689" y="59416"/>
                  </a:lnTo>
                  <a:lnTo>
                    <a:pt x="121892" y="91800"/>
                  </a:lnTo>
                  <a:lnTo>
                    <a:pt x="127876" y="99317"/>
                  </a:lnTo>
                  <a:lnTo>
                    <a:pt x="143882" y="107668"/>
                  </a:lnTo>
                  <a:lnTo>
                    <a:pt x="171427" y="114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970073" y="3779730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09574" y="11179"/>
                  </a:lnTo>
                  <a:lnTo>
                    <a:pt x="66749" y="73218"/>
                  </a:lnTo>
                  <a:lnTo>
                    <a:pt x="24571" y="13123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38487" y="3737616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10744" y="26386"/>
                  </a:lnTo>
                  <a:lnTo>
                    <a:pt x="54057" y="88901"/>
                  </a:lnTo>
                  <a:lnTo>
                    <a:pt x="101283" y="148349"/>
                  </a:lnTo>
                  <a:lnTo>
                    <a:pt x="138900" y="207474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81714" y="178984"/>
            <a:ext cx="4075769" cy="607430"/>
            <a:chOff x="381714" y="178984"/>
            <a:chExt cx="4075769" cy="607430"/>
          </a:xfrm>
        </p:grpSpPr>
        <p:sp>
          <p:nvSpPr>
            <p:cNvPr id="2" name="Freeform 1"/>
            <p:cNvSpPr/>
            <p:nvPr/>
          </p:nvSpPr>
          <p:spPr>
            <a:xfrm>
              <a:off x="381714" y="258623"/>
              <a:ext cx="352184" cy="359804"/>
            </a:xfrm>
            <a:custGeom>
              <a:avLst/>
              <a:gdLst/>
              <a:ahLst/>
              <a:cxnLst/>
              <a:rect l="0" t="0" r="0" b="0"/>
              <a:pathLst>
                <a:path w="352184" h="359804">
                  <a:moveTo>
                    <a:pt x="176296" y="67760"/>
                  </a:moveTo>
                  <a:lnTo>
                    <a:pt x="167963" y="30282"/>
                  </a:lnTo>
                  <a:lnTo>
                    <a:pt x="167231" y="18208"/>
                  </a:lnTo>
                  <a:lnTo>
                    <a:pt x="162064" y="10159"/>
                  </a:lnTo>
                  <a:lnTo>
                    <a:pt x="153940" y="4793"/>
                  </a:lnTo>
                  <a:lnTo>
                    <a:pt x="133604" y="0"/>
                  </a:lnTo>
                  <a:lnTo>
                    <a:pt x="112868" y="1770"/>
                  </a:lnTo>
                  <a:lnTo>
                    <a:pt x="81463" y="14932"/>
                  </a:lnTo>
                  <a:lnTo>
                    <a:pt x="55521" y="39239"/>
                  </a:lnTo>
                  <a:lnTo>
                    <a:pt x="21759" y="89220"/>
                  </a:lnTo>
                  <a:lnTo>
                    <a:pt x="5000" y="136600"/>
                  </a:lnTo>
                  <a:lnTo>
                    <a:pt x="0" y="191019"/>
                  </a:lnTo>
                  <a:lnTo>
                    <a:pt x="7337" y="231663"/>
                  </a:lnTo>
                  <a:lnTo>
                    <a:pt x="36774" y="288259"/>
                  </a:lnTo>
                  <a:lnTo>
                    <a:pt x="78105" y="337323"/>
                  </a:lnTo>
                  <a:lnTo>
                    <a:pt x="110288" y="353261"/>
                  </a:lnTo>
                  <a:lnTo>
                    <a:pt x="155048" y="359803"/>
                  </a:lnTo>
                  <a:lnTo>
                    <a:pt x="182060" y="355094"/>
                  </a:lnTo>
                  <a:lnTo>
                    <a:pt x="233587" y="338597"/>
                  </a:lnTo>
                  <a:lnTo>
                    <a:pt x="291335" y="300738"/>
                  </a:lnTo>
                  <a:lnTo>
                    <a:pt x="320346" y="275611"/>
                  </a:lnTo>
                  <a:lnTo>
                    <a:pt x="335075" y="254894"/>
                  </a:lnTo>
                  <a:lnTo>
                    <a:pt x="348774" y="215754"/>
                  </a:lnTo>
                  <a:lnTo>
                    <a:pt x="352183" y="168802"/>
                  </a:lnTo>
                  <a:lnTo>
                    <a:pt x="343447" y="113542"/>
                  </a:lnTo>
                  <a:lnTo>
                    <a:pt x="330717" y="79375"/>
                  </a:lnTo>
                  <a:lnTo>
                    <a:pt x="305455" y="41978"/>
                  </a:lnTo>
                  <a:lnTo>
                    <a:pt x="279296" y="19307"/>
                  </a:lnTo>
                  <a:lnTo>
                    <a:pt x="243729" y="3361"/>
                  </a:lnTo>
                  <a:lnTo>
                    <a:pt x="220304" y="1313"/>
                  </a:lnTo>
                  <a:lnTo>
                    <a:pt x="165767" y="4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457510"/>
              <a:ext cx="105286" cy="134985"/>
            </a:xfrm>
            <a:custGeom>
              <a:avLst/>
              <a:gdLst/>
              <a:ahLst/>
              <a:cxnLst/>
              <a:rect l="0" t="0" r="0" b="0"/>
              <a:pathLst>
                <a:path w="105286" h="134985">
                  <a:moveTo>
                    <a:pt x="0" y="47857"/>
                  </a:moveTo>
                  <a:lnTo>
                    <a:pt x="17958" y="108968"/>
                  </a:lnTo>
                  <a:lnTo>
                    <a:pt x="25858" y="134984"/>
                  </a:lnTo>
                  <a:lnTo>
                    <a:pt x="9988" y="79959"/>
                  </a:lnTo>
                  <a:lnTo>
                    <a:pt x="5609" y="58615"/>
                  </a:lnTo>
                  <a:lnTo>
                    <a:pt x="7562" y="37431"/>
                  </a:lnTo>
                  <a:lnTo>
                    <a:pt x="15449" y="19437"/>
                  </a:lnTo>
                  <a:lnTo>
                    <a:pt x="20828" y="11363"/>
                  </a:lnTo>
                  <a:lnTo>
                    <a:pt x="30263" y="5980"/>
                  </a:lnTo>
                  <a:lnTo>
                    <a:pt x="56344" y="0"/>
                  </a:lnTo>
                  <a:lnTo>
                    <a:pt x="78074" y="461"/>
                  </a:lnTo>
                  <a:lnTo>
                    <a:pt x="105285" y="5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49483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3790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477962"/>
              <a:ext cx="190869" cy="308452"/>
            </a:xfrm>
            <a:custGeom>
              <a:avLst/>
              <a:gdLst/>
              <a:ahLst/>
              <a:cxnLst/>
              <a:rect l="0" t="0" r="0" b="0"/>
              <a:pathLst>
                <a:path w="190869" h="308452">
                  <a:moveTo>
                    <a:pt x="136871" y="69519"/>
                  </a:moveTo>
                  <a:lnTo>
                    <a:pt x="127295" y="45473"/>
                  </a:lnTo>
                  <a:lnTo>
                    <a:pt x="97467" y="9926"/>
                  </a:lnTo>
                  <a:lnTo>
                    <a:pt x="77634" y="2089"/>
                  </a:lnTo>
                  <a:lnTo>
                    <a:pt x="65794" y="0"/>
                  </a:lnTo>
                  <a:lnTo>
                    <a:pt x="55561" y="2116"/>
                  </a:lnTo>
                  <a:lnTo>
                    <a:pt x="37952" y="13826"/>
                  </a:lnTo>
                  <a:lnTo>
                    <a:pt x="25447" y="33848"/>
                  </a:lnTo>
                  <a:lnTo>
                    <a:pt x="17159" y="58345"/>
                  </a:lnTo>
                  <a:lnTo>
                    <a:pt x="13663" y="97274"/>
                  </a:lnTo>
                  <a:lnTo>
                    <a:pt x="16991" y="120459"/>
                  </a:lnTo>
                  <a:lnTo>
                    <a:pt x="21856" y="129216"/>
                  </a:lnTo>
                  <a:lnTo>
                    <a:pt x="36620" y="142064"/>
                  </a:lnTo>
                  <a:lnTo>
                    <a:pt x="44301" y="143619"/>
                  </a:lnTo>
                  <a:lnTo>
                    <a:pt x="51761" y="142316"/>
                  </a:lnTo>
                  <a:lnTo>
                    <a:pt x="66289" y="134629"/>
                  </a:lnTo>
                  <a:lnTo>
                    <a:pt x="80544" y="123413"/>
                  </a:lnTo>
                  <a:lnTo>
                    <a:pt x="96135" y="98356"/>
                  </a:lnTo>
                  <a:lnTo>
                    <a:pt x="101525" y="94593"/>
                  </a:lnTo>
                  <a:lnTo>
                    <a:pt x="107458" y="94424"/>
                  </a:lnTo>
                  <a:lnTo>
                    <a:pt x="113753" y="96651"/>
                  </a:lnTo>
                  <a:lnTo>
                    <a:pt x="123866" y="108484"/>
                  </a:lnTo>
                  <a:lnTo>
                    <a:pt x="150799" y="161955"/>
                  </a:lnTo>
                  <a:lnTo>
                    <a:pt x="171489" y="222202"/>
                  </a:lnTo>
                  <a:lnTo>
                    <a:pt x="190806" y="261289"/>
                  </a:lnTo>
                  <a:lnTo>
                    <a:pt x="190868" y="281092"/>
                  </a:lnTo>
                  <a:lnTo>
                    <a:pt x="185737" y="288947"/>
                  </a:lnTo>
                  <a:lnTo>
                    <a:pt x="167558" y="300794"/>
                  </a:lnTo>
                  <a:lnTo>
                    <a:pt x="125426" y="308451"/>
                  </a:lnTo>
                  <a:lnTo>
                    <a:pt x="67193" y="303802"/>
                  </a:lnTo>
                  <a:lnTo>
                    <a:pt x="19989" y="298551"/>
                  </a:lnTo>
                  <a:lnTo>
                    <a:pt x="0" y="290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505367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8333" y="37478"/>
                  </a:lnTo>
                  <a:lnTo>
                    <a:pt x="12998" y="6920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4476" y="3895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9233" y="485852"/>
              <a:ext cx="147400" cy="114273"/>
            </a:xfrm>
            <a:custGeom>
              <a:avLst/>
              <a:gdLst/>
              <a:ahLst/>
              <a:cxnLst/>
              <a:rect l="0" t="0" r="0" b="0"/>
              <a:pathLst>
                <a:path w="147400" h="114273">
                  <a:moveTo>
                    <a:pt x="0" y="8987"/>
                  </a:moveTo>
                  <a:lnTo>
                    <a:pt x="17958" y="62862"/>
                  </a:lnTo>
                  <a:lnTo>
                    <a:pt x="25858" y="85391"/>
                  </a:lnTo>
                  <a:lnTo>
                    <a:pt x="22802" y="31880"/>
                  </a:lnTo>
                  <a:lnTo>
                    <a:pt x="26902" y="9803"/>
                  </a:lnTo>
                  <a:lnTo>
                    <a:pt x="34312" y="3682"/>
                  </a:lnTo>
                  <a:lnTo>
                    <a:pt x="58143" y="0"/>
                  </a:lnTo>
                  <a:lnTo>
                    <a:pt x="81993" y="5383"/>
                  </a:lnTo>
                  <a:lnTo>
                    <a:pt x="93267" y="10094"/>
                  </a:lnTo>
                  <a:lnTo>
                    <a:pt x="112032" y="27806"/>
                  </a:lnTo>
                  <a:lnTo>
                    <a:pt x="137553" y="71716"/>
                  </a:lnTo>
                  <a:lnTo>
                    <a:pt x="147399" y="114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5477" y="464439"/>
              <a:ext cx="203840" cy="135686"/>
            </a:xfrm>
            <a:custGeom>
              <a:avLst/>
              <a:gdLst/>
              <a:ahLst/>
              <a:cxnLst/>
              <a:rect l="0" t="0" r="0" b="0"/>
              <a:pathLst>
                <a:path w="203840" h="135686">
                  <a:moveTo>
                    <a:pt x="88025" y="61985"/>
                  </a:moveTo>
                  <a:lnTo>
                    <a:pt x="82436" y="39629"/>
                  </a:lnTo>
                  <a:lnTo>
                    <a:pt x="62192" y="8958"/>
                  </a:lnTo>
                  <a:lnTo>
                    <a:pt x="53256" y="3237"/>
                  </a:lnTo>
                  <a:lnTo>
                    <a:pt x="33968" y="0"/>
                  </a:lnTo>
                  <a:lnTo>
                    <a:pt x="26251" y="3114"/>
                  </a:lnTo>
                  <a:lnTo>
                    <a:pt x="14556" y="15933"/>
                  </a:lnTo>
                  <a:lnTo>
                    <a:pt x="1396" y="42881"/>
                  </a:lnTo>
                  <a:lnTo>
                    <a:pt x="0" y="65973"/>
                  </a:lnTo>
                  <a:lnTo>
                    <a:pt x="4449" y="89494"/>
                  </a:lnTo>
                  <a:lnTo>
                    <a:pt x="14226" y="107747"/>
                  </a:lnTo>
                  <a:lnTo>
                    <a:pt x="29489" y="120538"/>
                  </a:lnTo>
                  <a:lnTo>
                    <a:pt x="38473" y="125587"/>
                  </a:lnTo>
                  <a:lnTo>
                    <a:pt x="57813" y="128077"/>
                  </a:lnTo>
                  <a:lnTo>
                    <a:pt x="76937" y="124115"/>
                  </a:lnTo>
                  <a:lnTo>
                    <a:pt x="93236" y="114555"/>
                  </a:lnTo>
                  <a:lnTo>
                    <a:pt x="105159" y="99388"/>
                  </a:lnTo>
                  <a:lnTo>
                    <a:pt x="122345" y="61055"/>
                  </a:lnTo>
                  <a:lnTo>
                    <a:pt x="126113" y="59025"/>
                  </a:lnTo>
                  <a:lnTo>
                    <a:pt x="129795" y="62352"/>
                  </a:lnTo>
                  <a:lnTo>
                    <a:pt x="149698" y="95723"/>
                  </a:lnTo>
                  <a:lnTo>
                    <a:pt x="174929" y="120205"/>
                  </a:lnTo>
                  <a:lnTo>
                    <a:pt x="203839" y="135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284269"/>
              <a:ext cx="26062" cy="305327"/>
            </a:xfrm>
            <a:custGeom>
              <a:avLst/>
              <a:gdLst/>
              <a:ahLst/>
              <a:cxnLst/>
              <a:rect l="0" t="0" r="0" b="0"/>
              <a:pathLst>
                <a:path w="26062" h="3053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2927"/>
                  </a:lnTo>
                  <a:lnTo>
                    <a:pt x="21788" y="231124"/>
                  </a:lnTo>
                  <a:lnTo>
                    <a:pt x="26061" y="25830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9630" y="231661"/>
              <a:ext cx="160969" cy="352001"/>
            </a:xfrm>
            <a:custGeom>
              <a:avLst/>
              <a:gdLst/>
              <a:ahLst/>
              <a:cxnLst/>
              <a:rect l="0" t="0" r="0" b="0"/>
              <a:pathLst>
                <a:path w="160969" h="352001">
                  <a:moveTo>
                    <a:pt x="31354" y="94722"/>
                  </a:moveTo>
                  <a:lnTo>
                    <a:pt x="23021" y="143653"/>
                  </a:lnTo>
                  <a:lnTo>
                    <a:pt x="26848" y="202783"/>
                  </a:lnTo>
                  <a:lnTo>
                    <a:pt x="35608" y="251002"/>
                  </a:lnTo>
                  <a:lnTo>
                    <a:pt x="40643" y="312462"/>
                  </a:lnTo>
                  <a:lnTo>
                    <a:pt x="40345" y="352000"/>
                  </a:lnTo>
                  <a:lnTo>
                    <a:pt x="38518" y="351639"/>
                  </a:lnTo>
                  <a:lnTo>
                    <a:pt x="17826" y="296794"/>
                  </a:lnTo>
                  <a:lnTo>
                    <a:pt x="11358" y="247662"/>
                  </a:lnTo>
                  <a:lnTo>
                    <a:pt x="3722" y="196059"/>
                  </a:lnTo>
                  <a:lnTo>
                    <a:pt x="940" y="144895"/>
                  </a:lnTo>
                  <a:lnTo>
                    <a:pt x="0" y="85092"/>
                  </a:lnTo>
                  <a:lnTo>
                    <a:pt x="5404" y="33808"/>
                  </a:lnTo>
                  <a:lnTo>
                    <a:pt x="17481" y="14617"/>
                  </a:lnTo>
                  <a:lnTo>
                    <a:pt x="25615" y="6223"/>
                  </a:lnTo>
                  <a:lnTo>
                    <a:pt x="35717" y="1798"/>
                  </a:lnTo>
                  <a:lnTo>
                    <a:pt x="59419" y="0"/>
                  </a:lnTo>
                  <a:lnTo>
                    <a:pt x="93482" y="5565"/>
                  </a:lnTo>
                  <a:lnTo>
                    <a:pt x="120212" y="20212"/>
                  </a:lnTo>
                  <a:lnTo>
                    <a:pt x="142950" y="39370"/>
                  </a:lnTo>
                  <a:lnTo>
                    <a:pt x="158916" y="65453"/>
                  </a:lnTo>
                  <a:lnTo>
                    <a:pt x="160968" y="88343"/>
                  </a:lnTo>
                  <a:lnTo>
                    <a:pt x="159877" y="100998"/>
                  </a:lnTo>
                  <a:lnTo>
                    <a:pt x="155641" y="110604"/>
                  </a:lnTo>
                  <a:lnTo>
                    <a:pt x="141575" y="124397"/>
                  </a:lnTo>
                  <a:lnTo>
                    <a:pt x="113925" y="138740"/>
                  </a:lnTo>
                  <a:lnTo>
                    <a:pt x="52411" y="147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44151" y="431668"/>
              <a:ext cx="45818" cy="153989"/>
            </a:xfrm>
            <a:custGeom>
              <a:avLst/>
              <a:gdLst/>
              <a:ahLst/>
              <a:cxnLst/>
              <a:rect l="0" t="0" r="0" b="0"/>
              <a:pathLst>
                <a:path w="45818" h="153989">
                  <a:moveTo>
                    <a:pt x="3703" y="63171"/>
                  </a:moveTo>
                  <a:lnTo>
                    <a:pt x="18358" y="125264"/>
                  </a:lnTo>
                  <a:lnTo>
                    <a:pt x="34042" y="152019"/>
                  </a:lnTo>
                  <a:lnTo>
                    <a:pt x="36797" y="153988"/>
                  </a:lnTo>
                  <a:lnTo>
                    <a:pt x="37464" y="151792"/>
                  </a:lnTo>
                  <a:lnTo>
                    <a:pt x="30129" y="123050"/>
                  </a:lnTo>
                  <a:lnTo>
                    <a:pt x="1512" y="62882"/>
                  </a:lnTo>
                  <a:lnTo>
                    <a:pt x="0" y="41985"/>
                  </a:lnTo>
                  <a:lnTo>
                    <a:pt x="1234" y="31500"/>
                  </a:lnTo>
                  <a:lnTo>
                    <a:pt x="5567" y="23339"/>
                  </a:lnTo>
                  <a:lnTo>
                    <a:pt x="19739" y="11153"/>
                  </a:lnTo>
                  <a:lnTo>
                    <a:pt x="45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0" y="49483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7367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4916" y="449952"/>
              <a:ext cx="113022" cy="171230"/>
            </a:xfrm>
            <a:custGeom>
              <a:avLst/>
              <a:gdLst/>
              <a:ahLst/>
              <a:cxnLst/>
              <a:rect l="0" t="0" r="0" b="0"/>
              <a:pathLst>
                <a:path w="113022" h="171230">
                  <a:moveTo>
                    <a:pt x="81436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1" y="8118"/>
                  </a:lnTo>
                  <a:lnTo>
                    <a:pt x="22873" y="13355"/>
                  </a:lnTo>
                  <a:lnTo>
                    <a:pt x="11344" y="31653"/>
                  </a:lnTo>
                  <a:lnTo>
                    <a:pt x="3490" y="55383"/>
                  </a:lnTo>
                  <a:lnTo>
                    <a:pt x="0" y="81527"/>
                  </a:lnTo>
                  <a:lnTo>
                    <a:pt x="4688" y="105625"/>
                  </a:lnTo>
                  <a:lnTo>
                    <a:pt x="15740" y="126864"/>
                  </a:lnTo>
                  <a:lnTo>
                    <a:pt x="32351" y="144102"/>
                  </a:lnTo>
                  <a:lnTo>
                    <a:pt x="61433" y="161372"/>
                  </a:lnTo>
                  <a:lnTo>
                    <a:pt x="113021" y="171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458262"/>
              <a:ext cx="136871" cy="162920"/>
            </a:xfrm>
            <a:custGeom>
              <a:avLst/>
              <a:gdLst/>
              <a:ahLst/>
              <a:cxnLst/>
              <a:rect l="0" t="0" r="0" b="0"/>
              <a:pathLst>
                <a:path w="136871" h="162920">
                  <a:moveTo>
                    <a:pt x="0" y="89219"/>
                  </a:moveTo>
                  <a:lnTo>
                    <a:pt x="11178" y="78041"/>
                  </a:lnTo>
                  <a:lnTo>
                    <a:pt x="29144" y="72553"/>
                  </a:lnTo>
                  <a:lnTo>
                    <a:pt x="50388" y="67774"/>
                  </a:lnTo>
                  <a:lnTo>
                    <a:pt x="83089" y="45642"/>
                  </a:lnTo>
                  <a:lnTo>
                    <a:pt x="90488" y="39111"/>
                  </a:lnTo>
                  <a:lnTo>
                    <a:pt x="93080" y="31247"/>
                  </a:lnTo>
                  <a:lnTo>
                    <a:pt x="89722" y="13151"/>
                  </a:lnTo>
                  <a:lnTo>
                    <a:pt x="83211" y="6922"/>
                  </a:lnTo>
                  <a:lnTo>
                    <a:pt x="63499" y="0"/>
                  </a:lnTo>
                  <a:lnTo>
                    <a:pt x="31682" y="1693"/>
                  </a:lnTo>
                  <a:lnTo>
                    <a:pt x="23461" y="6302"/>
                  </a:lnTo>
                  <a:lnTo>
                    <a:pt x="11207" y="20782"/>
                  </a:lnTo>
                  <a:lnTo>
                    <a:pt x="8100" y="42035"/>
                  </a:lnTo>
                  <a:lnTo>
                    <a:pt x="15638" y="93807"/>
                  </a:lnTo>
                  <a:lnTo>
                    <a:pt x="30630" y="129573"/>
                  </a:lnTo>
                  <a:lnTo>
                    <a:pt x="49488" y="145369"/>
                  </a:lnTo>
                  <a:lnTo>
                    <a:pt x="73467" y="155119"/>
                  </a:lnTo>
                  <a:lnTo>
                    <a:pt x="136870" y="162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8549" y="41061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48020" y="51589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10884" y="204504"/>
              <a:ext cx="188596" cy="203539"/>
            </a:xfrm>
            <a:custGeom>
              <a:avLst/>
              <a:gdLst/>
              <a:ahLst/>
              <a:cxnLst/>
              <a:rect l="0" t="0" r="0" b="0"/>
              <a:pathLst>
                <a:path w="188596" h="203539">
                  <a:moveTo>
                    <a:pt x="137261" y="6065"/>
                  </a:moveTo>
                  <a:lnTo>
                    <a:pt x="104809" y="0"/>
                  </a:lnTo>
                  <a:lnTo>
                    <a:pt x="47329" y="10625"/>
                  </a:lnTo>
                  <a:lnTo>
                    <a:pt x="17937" y="26004"/>
                  </a:lnTo>
                  <a:lnTo>
                    <a:pt x="5070" y="41833"/>
                  </a:lnTo>
                  <a:lnTo>
                    <a:pt x="0" y="50968"/>
                  </a:lnTo>
                  <a:lnTo>
                    <a:pt x="1300" y="59397"/>
                  </a:lnTo>
                  <a:lnTo>
                    <a:pt x="15222" y="75002"/>
                  </a:lnTo>
                  <a:lnTo>
                    <a:pt x="72461" y="108066"/>
                  </a:lnTo>
                  <a:lnTo>
                    <a:pt x="126518" y="129635"/>
                  </a:lnTo>
                  <a:lnTo>
                    <a:pt x="179347" y="161043"/>
                  </a:lnTo>
                  <a:lnTo>
                    <a:pt x="185205" y="170215"/>
                  </a:lnTo>
                  <a:lnTo>
                    <a:pt x="188595" y="192885"/>
                  </a:lnTo>
                  <a:lnTo>
                    <a:pt x="184352" y="199632"/>
                  </a:lnTo>
                  <a:lnTo>
                    <a:pt x="176844" y="202960"/>
                  </a:lnTo>
                  <a:lnTo>
                    <a:pt x="157193" y="203538"/>
                  </a:lnTo>
                  <a:lnTo>
                    <a:pt x="126399" y="196117"/>
                  </a:lnTo>
                  <a:lnTo>
                    <a:pt x="64702" y="168320"/>
                  </a:lnTo>
                  <a:lnTo>
                    <a:pt x="31976" y="153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6031" y="178984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7958" y="165005"/>
                  </a:lnTo>
                  <a:lnTo>
                    <a:pt x="28547" y="211751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06072" y="237592"/>
              <a:ext cx="184623" cy="264359"/>
            </a:xfrm>
            <a:custGeom>
              <a:avLst/>
              <a:gdLst/>
              <a:ahLst/>
              <a:cxnLst/>
              <a:rect l="0" t="0" r="0" b="0"/>
              <a:pathLst>
                <a:path w="184623" h="264359">
                  <a:moveTo>
                    <a:pt x="0" y="15091"/>
                  </a:moveTo>
                  <a:lnTo>
                    <a:pt x="43963" y="437"/>
                  </a:lnTo>
                  <a:lnTo>
                    <a:pt x="63993" y="0"/>
                  </a:lnTo>
                  <a:lnTo>
                    <a:pt x="105447" y="9251"/>
                  </a:lnTo>
                  <a:lnTo>
                    <a:pt x="131330" y="24539"/>
                  </a:lnTo>
                  <a:lnTo>
                    <a:pt x="135516" y="31919"/>
                  </a:lnTo>
                  <a:lnTo>
                    <a:pt x="137049" y="49476"/>
                  </a:lnTo>
                  <a:lnTo>
                    <a:pt x="131334" y="79092"/>
                  </a:lnTo>
                  <a:lnTo>
                    <a:pt x="116643" y="104504"/>
                  </a:lnTo>
                  <a:lnTo>
                    <a:pt x="91883" y="126852"/>
                  </a:lnTo>
                  <a:lnTo>
                    <a:pt x="62319" y="142702"/>
                  </a:lnTo>
                  <a:lnTo>
                    <a:pt x="56754" y="142279"/>
                  </a:lnTo>
                  <a:lnTo>
                    <a:pt x="54214" y="138488"/>
                  </a:lnTo>
                  <a:lnTo>
                    <a:pt x="53690" y="132451"/>
                  </a:lnTo>
                  <a:lnTo>
                    <a:pt x="58020" y="128426"/>
                  </a:lnTo>
                  <a:lnTo>
                    <a:pt x="75310" y="123954"/>
                  </a:lnTo>
                  <a:lnTo>
                    <a:pt x="111352" y="127026"/>
                  </a:lnTo>
                  <a:lnTo>
                    <a:pt x="146077" y="140934"/>
                  </a:lnTo>
                  <a:lnTo>
                    <a:pt x="173004" y="165462"/>
                  </a:lnTo>
                  <a:lnTo>
                    <a:pt x="182176" y="187988"/>
                  </a:lnTo>
                  <a:lnTo>
                    <a:pt x="184622" y="200546"/>
                  </a:lnTo>
                  <a:lnTo>
                    <a:pt x="181100" y="223857"/>
                  </a:lnTo>
                  <a:lnTo>
                    <a:pt x="176886" y="234987"/>
                  </a:lnTo>
                  <a:lnTo>
                    <a:pt x="162844" y="250473"/>
                  </a:lnTo>
                  <a:lnTo>
                    <a:pt x="154186" y="256241"/>
                  </a:lnTo>
                  <a:lnTo>
                    <a:pt x="114055" y="264358"/>
                  </a:lnTo>
                  <a:lnTo>
                    <a:pt x="76298" y="261174"/>
                  </a:lnTo>
                  <a:lnTo>
                    <a:pt x="31586" y="246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7103" y="309314"/>
              <a:ext cx="290380" cy="225792"/>
            </a:xfrm>
            <a:custGeom>
              <a:avLst/>
              <a:gdLst/>
              <a:ahLst/>
              <a:cxnLst/>
              <a:rect l="0" t="0" r="0" b="0"/>
              <a:pathLst>
                <a:path w="290380" h="225792">
                  <a:moveTo>
                    <a:pt x="160109" y="48654"/>
                  </a:moveTo>
                  <a:lnTo>
                    <a:pt x="154520" y="31887"/>
                  </a:lnTo>
                  <a:lnTo>
                    <a:pt x="142418" y="17416"/>
                  </a:lnTo>
                  <a:lnTo>
                    <a:pt x="134277" y="10281"/>
                  </a:lnTo>
                  <a:lnTo>
                    <a:pt x="112753" y="2354"/>
                  </a:lnTo>
                  <a:lnTo>
                    <a:pt x="88759" y="0"/>
                  </a:lnTo>
                  <a:lnTo>
                    <a:pt x="66397" y="2854"/>
                  </a:lnTo>
                  <a:lnTo>
                    <a:pt x="47879" y="11141"/>
                  </a:lnTo>
                  <a:lnTo>
                    <a:pt x="31850" y="23793"/>
                  </a:lnTo>
                  <a:lnTo>
                    <a:pt x="10842" y="50647"/>
                  </a:lnTo>
                  <a:lnTo>
                    <a:pt x="961" y="70597"/>
                  </a:lnTo>
                  <a:lnTo>
                    <a:pt x="0" y="112738"/>
                  </a:lnTo>
                  <a:lnTo>
                    <a:pt x="12714" y="151090"/>
                  </a:lnTo>
                  <a:lnTo>
                    <a:pt x="44758" y="194754"/>
                  </a:lnTo>
                  <a:lnTo>
                    <a:pt x="51623" y="202206"/>
                  </a:lnTo>
                  <a:lnTo>
                    <a:pt x="83641" y="218283"/>
                  </a:lnTo>
                  <a:lnTo>
                    <a:pt x="136382" y="225791"/>
                  </a:lnTo>
                  <a:lnTo>
                    <a:pt x="188741" y="224154"/>
                  </a:lnTo>
                  <a:lnTo>
                    <a:pt x="233225" y="212913"/>
                  </a:lnTo>
                  <a:lnTo>
                    <a:pt x="259632" y="197279"/>
                  </a:lnTo>
                  <a:lnTo>
                    <a:pt x="271802" y="181390"/>
                  </a:lnTo>
                  <a:lnTo>
                    <a:pt x="289147" y="142594"/>
                  </a:lnTo>
                  <a:lnTo>
                    <a:pt x="290379" y="121991"/>
                  </a:lnTo>
                  <a:lnTo>
                    <a:pt x="285857" y="101136"/>
                  </a:lnTo>
                  <a:lnTo>
                    <a:pt x="276049" y="80168"/>
                  </a:lnTo>
                  <a:lnTo>
                    <a:pt x="257651" y="62271"/>
                  </a:lnTo>
                  <a:lnTo>
                    <a:pt x="213302" y="37306"/>
                  </a:lnTo>
                  <a:lnTo>
                    <a:pt x="160109" y="27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2196" y="1021264"/>
            <a:ext cx="2890626" cy="466568"/>
            <a:chOff x="442196" y="1021264"/>
            <a:chExt cx="2890626" cy="466568"/>
          </a:xfrm>
        </p:grpSpPr>
        <p:sp>
          <p:nvSpPr>
            <p:cNvPr id="25" name="Freeform 24"/>
            <p:cNvSpPr/>
            <p:nvPr/>
          </p:nvSpPr>
          <p:spPr>
            <a:xfrm>
              <a:off x="450904" y="1081416"/>
              <a:ext cx="107712" cy="98022"/>
            </a:xfrm>
            <a:custGeom>
              <a:avLst/>
              <a:gdLst/>
              <a:ahLst/>
              <a:cxnLst/>
              <a:rect l="0" t="0" r="0" b="0"/>
              <a:pathLst>
                <a:path w="107712" h="98022">
                  <a:moveTo>
                    <a:pt x="86049" y="13547"/>
                  </a:moveTo>
                  <a:lnTo>
                    <a:pt x="69281" y="2369"/>
                  </a:lnTo>
                  <a:lnTo>
                    <a:pt x="51690" y="0"/>
                  </a:lnTo>
                  <a:lnTo>
                    <a:pt x="42086" y="1006"/>
                  </a:lnTo>
                  <a:lnTo>
                    <a:pt x="25176" y="8363"/>
                  </a:lnTo>
                  <a:lnTo>
                    <a:pt x="17391" y="13601"/>
                  </a:lnTo>
                  <a:lnTo>
                    <a:pt x="5621" y="28779"/>
                  </a:lnTo>
                  <a:lnTo>
                    <a:pt x="845" y="37740"/>
                  </a:lnTo>
                  <a:lnTo>
                    <a:pt x="0" y="47223"/>
                  </a:lnTo>
                  <a:lnTo>
                    <a:pt x="5301" y="67119"/>
                  </a:lnTo>
                  <a:lnTo>
                    <a:pt x="21439" y="92461"/>
                  </a:lnTo>
                  <a:lnTo>
                    <a:pt x="30108" y="96572"/>
                  </a:lnTo>
                  <a:lnTo>
                    <a:pt x="52217" y="98021"/>
                  </a:lnTo>
                  <a:lnTo>
                    <a:pt x="85383" y="86669"/>
                  </a:lnTo>
                  <a:lnTo>
                    <a:pt x="100571" y="71782"/>
                  </a:lnTo>
                  <a:lnTo>
                    <a:pt x="106259" y="62899"/>
                  </a:lnTo>
                  <a:lnTo>
                    <a:pt x="107711" y="54637"/>
                  </a:lnTo>
                  <a:lnTo>
                    <a:pt x="106339" y="46790"/>
                  </a:lnTo>
                  <a:lnTo>
                    <a:pt x="96577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2196" y="1105492"/>
              <a:ext cx="200043" cy="336913"/>
            </a:xfrm>
            <a:custGeom>
              <a:avLst/>
              <a:gdLst/>
              <a:ahLst/>
              <a:cxnLst/>
              <a:rect l="0" t="0" r="0" b="0"/>
              <a:pathLst>
                <a:path w="200043" h="336913">
                  <a:moveTo>
                    <a:pt x="200042" y="0"/>
                  </a:moveTo>
                  <a:lnTo>
                    <a:pt x="173678" y="55045"/>
                  </a:lnTo>
                  <a:lnTo>
                    <a:pt x="140144" y="114512"/>
                  </a:lnTo>
                  <a:lnTo>
                    <a:pt x="105254" y="171404"/>
                  </a:lnTo>
                  <a:lnTo>
                    <a:pt x="71356" y="230628"/>
                  </a:lnTo>
                  <a:lnTo>
                    <a:pt x="44160" y="28413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5375" y="1368704"/>
              <a:ext cx="121631" cy="108026"/>
            </a:xfrm>
            <a:custGeom>
              <a:avLst/>
              <a:gdLst/>
              <a:ahLst/>
              <a:cxnLst/>
              <a:rect l="0" t="0" r="0" b="0"/>
              <a:pathLst>
                <a:path w="121631" h="108026">
                  <a:moveTo>
                    <a:pt x="87391" y="10529"/>
                  </a:moveTo>
                  <a:lnTo>
                    <a:pt x="70624" y="4940"/>
                  </a:lnTo>
                  <a:lnTo>
                    <a:pt x="53033" y="5315"/>
                  </a:lnTo>
                  <a:lnTo>
                    <a:pt x="34686" y="10551"/>
                  </a:lnTo>
                  <a:lnTo>
                    <a:pt x="18733" y="20677"/>
                  </a:lnTo>
                  <a:lnTo>
                    <a:pt x="6964" y="36096"/>
                  </a:lnTo>
                  <a:lnTo>
                    <a:pt x="2187" y="45121"/>
                  </a:lnTo>
                  <a:lnTo>
                    <a:pt x="0" y="64508"/>
                  </a:lnTo>
                  <a:lnTo>
                    <a:pt x="1055" y="74591"/>
                  </a:lnTo>
                  <a:lnTo>
                    <a:pt x="5267" y="82483"/>
                  </a:lnTo>
                  <a:lnTo>
                    <a:pt x="19306" y="94371"/>
                  </a:lnTo>
                  <a:lnTo>
                    <a:pt x="46941" y="107640"/>
                  </a:lnTo>
                  <a:lnTo>
                    <a:pt x="55745" y="108025"/>
                  </a:lnTo>
                  <a:lnTo>
                    <a:pt x="71767" y="102214"/>
                  </a:lnTo>
                  <a:lnTo>
                    <a:pt x="99529" y="85788"/>
                  </a:lnTo>
                  <a:lnTo>
                    <a:pt x="113453" y="69714"/>
                  </a:lnTo>
                  <a:lnTo>
                    <a:pt x="118804" y="60514"/>
                  </a:lnTo>
                  <a:lnTo>
                    <a:pt x="121630" y="40933"/>
                  </a:lnTo>
                  <a:lnTo>
                    <a:pt x="120745" y="30798"/>
                  </a:lnTo>
                  <a:lnTo>
                    <a:pt x="117816" y="22872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39904" y="1316062"/>
              <a:ext cx="139746" cy="121208"/>
            </a:xfrm>
            <a:custGeom>
              <a:avLst/>
              <a:gdLst/>
              <a:ahLst/>
              <a:cxnLst/>
              <a:rect l="0" t="0" r="0" b="0"/>
              <a:pathLst>
                <a:path w="139746" h="121208">
                  <a:moveTo>
                    <a:pt x="102417" y="0"/>
                  </a:moveTo>
                  <a:lnTo>
                    <a:pt x="59725" y="3119"/>
                  </a:lnTo>
                  <a:lnTo>
                    <a:pt x="40159" y="9575"/>
                  </a:lnTo>
                  <a:lnTo>
                    <a:pt x="23664" y="20243"/>
                  </a:lnTo>
                  <a:lnTo>
                    <a:pt x="11653" y="35903"/>
                  </a:lnTo>
                  <a:lnTo>
                    <a:pt x="3586" y="55731"/>
                  </a:lnTo>
                  <a:lnTo>
                    <a:pt x="0" y="80141"/>
                  </a:lnTo>
                  <a:lnTo>
                    <a:pt x="4646" y="100349"/>
                  </a:lnTo>
                  <a:lnTo>
                    <a:pt x="9160" y="109013"/>
                  </a:lnTo>
                  <a:lnTo>
                    <a:pt x="16849" y="114789"/>
                  </a:lnTo>
                  <a:lnTo>
                    <a:pt x="37870" y="121207"/>
                  </a:lnTo>
                  <a:lnTo>
                    <a:pt x="70424" y="119231"/>
                  </a:lnTo>
                  <a:lnTo>
                    <a:pt x="102296" y="105648"/>
                  </a:lnTo>
                  <a:lnTo>
                    <a:pt x="128377" y="86805"/>
                  </a:lnTo>
                  <a:lnTo>
                    <a:pt x="137351" y="67046"/>
                  </a:lnTo>
                  <a:lnTo>
                    <a:pt x="139745" y="55226"/>
                  </a:lnTo>
                  <a:lnTo>
                    <a:pt x="139000" y="45006"/>
                  </a:lnTo>
                  <a:lnTo>
                    <a:pt x="1234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39118" y="1142328"/>
              <a:ext cx="92717" cy="268491"/>
            </a:xfrm>
            <a:custGeom>
              <a:avLst/>
              <a:gdLst/>
              <a:ahLst/>
              <a:cxnLst/>
              <a:rect l="0" t="0" r="0" b="0"/>
              <a:pathLst>
                <a:path w="92717" h="268491">
                  <a:moveTo>
                    <a:pt x="50602" y="268490"/>
                  </a:moveTo>
                  <a:lnTo>
                    <a:pt x="33813" y="213446"/>
                  </a:lnTo>
                  <a:lnTo>
                    <a:pt x="24518" y="153978"/>
                  </a:lnTo>
                  <a:lnTo>
                    <a:pt x="8288" y="91872"/>
                  </a:lnTo>
                  <a:lnTo>
                    <a:pt x="0" y="42270"/>
                  </a:lnTo>
                  <a:lnTo>
                    <a:pt x="5105" y="21329"/>
                  </a:lnTo>
                  <a:lnTo>
                    <a:pt x="9742" y="12469"/>
                  </a:lnTo>
                  <a:lnTo>
                    <a:pt x="17513" y="6562"/>
                  </a:lnTo>
                  <a:lnTo>
                    <a:pt x="38625" y="0"/>
                  </a:lnTo>
                  <a:lnTo>
                    <a:pt x="92716" y="5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16020" y="1284476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6789"/>
                  </a:lnTo>
                  <a:lnTo>
                    <a:pt x="1872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91998" y="1094963"/>
              <a:ext cx="39920" cy="326385"/>
            </a:xfrm>
            <a:custGeom>
              <a:avLst/>
              <a:gdLst/>
              <a:ahLst/>
              <a:cxnLst/>
              <a:rect l="0" t="0" r="0" b="0"/>
              <a:pathLst>
                <a:path w="39920" h="3263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9" y="146437"/>
                  </a:lnTo>
                  <a:lnTo>
                    <a:pt x="26369" y="200545"/>
                  </a:lnTo>
                  <a:lnTo>
                    <a:pt x="28793" y="261882"/>
                  </a:lnTo>
                  <a:lnTo>
                    <a:pt x="37645" y="315463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37160" y="1236773"/>
              <a:ext cx="231628" cy="16119"/>
            </a:xfrm>
            <a:custGeom>
              <a:avLst/>
              <a:gdLst/>
              <a:ahLst/>
              <a:cxnLst/>
              <a:rect l="0" t="0" r="0" b="0"/>
              <a:pathLst>
                <a:path w="231628" h="16119">
                  <a:moveTo>
                    <a:pt x="231627" y="5589"/>
                  </a:moveTo>
                  <a:lnTo>
                    <a:pt x="214859" y="0"/>
                  </a:lnTo>
                  <a:lnTo>
                    <a:pt x="197269" y="376"/>
                  </a:lnTo>
                  <a:lnTo>
                    <a:pt x="146201" y="4559"/>
                  </a:lnTo>
                  <a:lnTo>
                    <a:pt x="87024" y="5386"/>
                  </a:lnTo>
                  <a:lnTo>
                    <a:pt x="29582" y="866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37160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73733" y="1302871"/>
              <a:ext cx="184568" cy="128676"/>
            </a:xfrm>
            <a:custGeom>
              <a:avLst/>
              <a:gdLst/>
              <a:ahLst/>
              <a:cxnLst/>
              <a:rect l="0" t="0" r="0" b="0"/>
              <a:pathLst>
                <a:path w="184568" h="128676">
                  <a:moveTo>
                    <a:pt x="121396" y="23719"/>
                  </a:moveTo>
                  <a:lnTo>
                    <a:pt x="110218" y="12541"/>
                  </a:lnTo>
                  <a:lnTo>
                    <a:pt x="75320" y="0"/>
                  </a:lnTo>
                  <a:lnTo>
                    <a:pt x="50615" y="1869"/>
                  </a:lnTo>
                  <a:lnTo>
                    <a:pt x="29106" y="10499"/>
                  </a:lnTo>
                  <a:lnTo>
                    <a:pt x="11748" y="22133"/>
                  </a:lnTo>
                  <a:lnTo>
                    <a:pt x="6184" y="30850"/>
                  </a:lnTo>
                  <a:lnTo>
                    <a:pt x="0" y="53015"/>
                  </a:lnTo>
                  <a:lnTo>
                    <a:pt x="2109" y="91801"/>
                  </a:lnTo>
                  <a:lnTo>
                    <a:pt x="10278" y="112859"/>
                  </a:lnTo>
                  <a:lnTo>
                    <a:pt x="15732" y="121750"/>
                  </a:lnTo>
                  <a:lnTo>
                    <a:pt x="24047" y="126508"/>
                  </a:lnTo>
                  <a:lnTo>
                    <a:pt x="45765" y="128675"/>
                  </a:lnTo>
                  <a:lnTo>
                    <a:pt x="64775" y="122619"/>
                  </a:lnTo>
                  <a:lnTo>
                    <a:pt x="96044" y="99667"/>
                  </a:lnTo>
                  <a:lnTo>
                    <a:pt x="112065" y="73908"/>
                  </a:lnTo>
                  <a:lnTo>
                    <a:pt x="116345" y="71217"/>
                  </a:lnTo>
                  <a:lnTo>
                    <a:pt x="120368" y="72932"/>
                  </a:lnTo>
                  <a:lnTo>
                    <a:pt x="140820" y="95311"/>
                  </a:lnTo>
                  <a:lnTo>
                    <a:pt x="184567" y="118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89886" y="1273948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87968" y="29308"/>
                  </a:lnTo>
                  <a:lnTo>
                    <a:pt x="60877" y="64801"/>
                  </a:lnTo>
                  <a:lnTo>
                    <a:pt x="27104" y="119249"/>
                  </a:lnTo>
                  <a:lnTo>
                    <a:pt x="6047" y="1523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10943" y="1273948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20243" y="43962"/>
                  </a:lnTo>
                  <a:lnTo>
                    <a:pt x="54309" y="105447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00497" y="122130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53140" y="130553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79523" y="1031792"/>
              <a:ext cx="150502" cy="376580"/>
            </a:xfrm>
            <a:custGeom>
              <a:avLst/>
              <a:gdLst/>
              <a:ahLst/>
              <a:cxnLst/>
              <a:rect l="0" t="0" r="0" b="0"/>
              <a:pathLst>
                <a:path w="150502" h="376580">
                  <a:moveTo>
                    <a:pt x="126342" y="0"/>
                  </a:moveTo>
                  <a:lnTo>
                    <a:pt x="90425" y="61111"/>
                  </a:lnTo>
                  <a:lnTo>
                    <a:pt x="56044" y="121132"/>
                  </a:lnTo>
                  <a:lnTo>
                    <a:pt x="35290" y="175833"/>
                  </a:lnTo>
                  <a:lnTo>
                    <a:pt x="16113" y="231698"/>
                  </a:lnTo>
                  <a:lnTo>
                    <a:pt x="6042" y="287793"/>
                  </a:lnTo>
                  <a:lnTo>
                    <a:pt x="7379" y="329897"/>
                  </a:lnTo>
                  <a:lnTo>
                    <a:pt x="20774" y="366419"/>
                  </a:lnTo>
                  <a:lnTo>
                    <a:pt x="27887" y="372961"/>
                  </a:lnTo>
                  <a:lnTo>
                    <a:pt x="36139" y="376153"/>
                  </a:lnTo>
                  <a:lnTo>
                    <a:pt x="54666" y="376579"/>
                  </a:lnTo>
                  <a:lnTo>
                    <a:pt x="84828" y="369073"/>
                  </a:lnTo>
                  <a:lnTo>
                    <a:pt x="123341" y="346168"/>
                  </a:lnTo>
                  <a:lnTo>
                    <a:pt x="137876" y="331667"/>
                  </a:lnTo>
                  <a:lnTo>
                    <a:pt x="148236" y="313524"/>
                  </a:lnTo>
                  <a:lnTo>
                    <a:pt x="150501" y="290643"/>
                  </a:lnTo>
                  <a:lnTo>
                    <a:pt x="149467" y="277990"/>
                  </a:lnTo>
                  <a:lnTo>
                    <a:pt x="145268" y="268385"/>
                  </a:lnTo>
                  <a:lnTo>
                    <a:pt x="131244" y="254593"/>
                  </a:lnTo>
                  <a:lnTo>
                    <a:pt x="110193" y="247683"/>
                  </a:lnTo>
                  <a:lnTo>
                    <a:pt x="86409" y="245782"/>
                  </a:lnTo>
                  <a:lnTo>
                    <a:pt x="64141" y="248837"/>
                  </a:lnTo>
                  <a:lnTo>
                    <a:pt x="45665" y="26033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81850" y="1021264"/>
              <a:ext cx="102439" cy="139288"/>
            </a:xfrm>
            <a:custGeom>
              <a:avLst/>
              <a:gdLst/>
              <a:ahLst/>
              <a:cxnLst/>
              <a:rect l="0" t="0" r="0" b="0"/>
              <a:pathLst>
                <a:path w="102439" h="139288">
                  <a:moveTo>
                    <a:pt x="76699" y="0"/>
                  </a:moveTo>
                  <a:lnTo>
                    <a:pt x="45417" y="9575"/>
                  </a:lnTo>
                  <a:lnTo>
                    <a:pt x="29261" y="20243"/>
                  </a:lnTo>
                  <a:lnTo>
                    <a:pt x="17401" y="39023"/>
                  </a:lnTo>
                  <a:lnTo>
                    <a:pt x="255" y="83617"/>
                  </a:lnTo>
                  <a:lnTo>
                    <a:pt x="0" y="94349"/>
                  </a:lnTo>
                  <a:lnTo>
                    <a:pt x="5956" y="115632"/>
                  </a:lnTo>
                  <a:lnTo>
                    <a:pt x="19521" y="130551"/>
                  </a:lnTo>
                  <a:lnTo>
                    <a:pt x="28052" y="136167"/>
                  </a:lnTo>
                  <a:lnTo>
                    <a:pt x="46889" y="139287"/>
                  </a:lnTo>
                  <a:lnTo>
                    <a:pt x="66960" y="135605"/>
                  </a:lnTo>
                  <a:lnTo>
                    <a:pt x="87578" y="126169"/>
                  </a:lnTo>
                  <a:lnTo>
                    <a:pt x="94480" y="118038"/>
                  </a:lnTo>
                  <a:lnTo>
                    <a:pt x="102149" y="96525"/>
                  </a:lnTo>
                  <a:lnTo>
                    <a:pt x="102438" y="77605"/>
                  </a:lnTo>
                  <a:lnTo>
                    <a:pt x="97756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79606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26963" y="1031792"/>
              <a:ext cx="157929" cy="410613"/>
            </a:xfrm>
            <a:custGeom>
              <a:avLst/>
              <a:gdLst/>
              <a:ahLst/>
              <a:cxnLst/>
              <a:rect l="0" t="0" r="0" b="0"/>
              <a:pathLst>
                <a:path w="157929" h="410613">
                  <a:moveTo>
                    <a:pt x="157928" y="0"/>
                  </a:moveTo>
                  <a:lnTo>
                    <a:pt x="134209" y="43963"/>
                  </a:lnTo>
                  <a:lnTo>
                    <a:pt x="112806" y="106453"/>
                  </a:lnTo>
                  <a:lnTo>
                    <a:pt x="92733" y="161668"/>
                  </a:lnTo>
                  <a:lnTo>
                    <a:pt x="76333" y="217635"/>
                  </a:lnTo>
                  <a:lnTo>
                    <a:pt x="54896" y="273750"/>
                  </a:lnTo>
                  <a:lnTo>
                    <a:pt x="35392" y="335527"/>
                  </a:lnTo>
                  <a:lnTo>
                    <a:pt x="23485" y="36691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10866" y="1373644"/>
              <a:ext cx="121956" cy="114188"/>
            </a:xfrm>
            <a:custGeom>
              <a:avLst/>
              <a:gdLst/>
              <a:ahLst/>
              <a:cxnLst/>
              <a:rect l="0" t="0" r="0" b="0"/>
              <a:pathLst>
                <a:path w="121956" h="114188">
                  <a:moveTo>
                    <a:pt x="74025" y="5589"/>
                  </a:moveTo>
                  <a:lnTo>
                    <a:pt x="57257" y="0"/>
                  </a:lnTo>
                  <a:lnTo>
                    <a:pt x="39666" y="3495"/>
                  </a:lnTo>
                  <a:lnTo>
                    <a:pt x="13152" y="18616"/>
                  </a:lnTo>
                  <a:lnTo>
                    <a:pt x="5367" y="24802"/>
                  </a:lnTo>
                  <a:lnTo>
                    <a:pt x="1347" y="32436"/>
                  </a:lnTo>
                  <a:lnTo>
                    <a:pt x="0" y="50276"/>
                  </a:lnTo>
                  <a:lnTo>
                    <a:pt x="6420" y="66784"/>
                  </a:lnTo>
                  <a:lnTo>
                    <a:pt x="29605" y="96445"/>
                  </a:lnTo>
                  <a:lnTo>
                    <a:pt x="55404" y="112188"/>
                  </a:lnTo>
                  <a:lnTo>
                    <a:pt x="75108" y="114187"/>
                  </a:lnTo>
                  <a:lnTo>
                    <a:pt x="94393" y="110007"/>
                  </a:lnTo>
                  <a:lnTo>
                    <a:pt x="110763" y="100350"/>
                  </a:lnTo>
                  <a:lnTo>
                    <a:pt x="116065" y="92160"/>
                  </a:lnTo>
                  <a:lnTo>
                    <a:pt x="121955" y="70581"/>
                  </a:lnTo>
                  <a:lnTo>
                    <a:pt x="117714" y="22596"/>
                  </a:lnTo>
                  <a:lnTo>
                    <a:pt x="11613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00082" y="1821430"/>
            <a:ext cx="2651859" cy="494840"/>
            <a:chOff x="400082" y="1821430"/>
            <a:chExt cx="2651859" cy="494840"/>
          </a:xfrm>
        </p:grpSpPr>
        <p:sp>
          <p:nvSpPr>
            <p:cNvPr id="45" name="Freeform 44"/>
            <p:cNvSpPr/>
            <p:nvPr/>
          </p:nvSpPr>
          <p:spPr>
            <a:xfrm>
              <a:off x="581215" y="1937243"/>
              <a:ext cx="18910" cy="379027"/>
            </a:xfrm>
            <a:custGeom>
              <a:avLst/>
              <a:gdLst/>
              <a:ahLst/>
              <a:cxnLst/>
              <a:rect l="0" t="0" r="0" b="0"/>
              <a:pathLst>
                <a:path w="18910" h="379027">
                  <a:moveTo>
                    <a:pt x="18909" y="0"/>
                  </a:moveTo>
                  <a:lnTo>
                    <a:pt x="10576" y="37478"/>
                  </a:lnTo>
                  <a:lnTo>
                    <a:pt x="8814" y="94491"/>
                  </a:lnTo>
                  <a:lnTo>
                    <a:pt x="8509" y="144851"/>
                  </a:lnTo>
                  <a:lnTo>
                    <a:pt x="8418" y="196817"/>
                  </a:lnTo>
                  <a:lnTo>
                    <a:pt x="2802" y="249259"/>
                  </a:lnTo>
                  <a:lnTo>
                    <a:pt x="0" y="309806"/>
                  </a:lnTo>
                  <a:lnTo>
                    <a:pt x="6378" y="353655"/>
                  </a:lnTo>
                  <a:lnTo>
                    <a:pt x="838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0082" y="1905658"/>
              <a:ext cx="410613" cy="31586"/>
            </a:xfrm>
            <a:custGeom>
              <a:avLst/>
              <a:gdLst/>
              <a:ahLst/>
              <a:cxnLst/>
              <a:rect l="0" t="0" r="0" b="0"/>
              <a:pathLst>
                <a:path w="410613" h="31586">
                  <a:moveTo>
                    <a:pt x="410612" y="0"/>
                  </a:moveTo>
                  <a:lnTo>
                    <a:pt x="351995" y="5589"/>
                  </a:lnTo>
                  <a:lnTo>
                    <a:pt x="289415" y="9553"/>
                  </a:lnTo>
                  <a:lnTo>
                    <a:pt x="238091" y="10239"/>
                  </a:lnTo>
                  <a:lnTo>
                    <a:pt x="188179" y="11612"/>
                  </a:lnTo>
                  <a:lnTo>
                    <a:pt x="129328" y="18845"/>
                  </a:lnTo>
                  <a:lnTo>
                    <a:pt x="77704" y="20401"/>
                  </a:lnTo>
                  <a:lnTo>
                    <a:pt x="15952" y="282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140" y="2166097"/>
              <a:ext cx="133487" cy="129609"/>
            </a:xfrm>
            <a:custGeom>
              <a:avLst/>
              <a:gdLst/>
              <a:ahLst/>
              <a:cxnLst/>
              <a:rect l="0" t="0" r="0" b="0"/>
              <a:pathLst>
                <a:path w="133487" h="129609">
                  <a:moveTo>
                    <a:pt x="87025" y="13302"/>
                  </a:moveTo>
                  <a:lnTo>
                    <a:pt x="75847" y="2123"/>
                  </a:lnTo>
                  <a:lnTo>
                    <a:pt x="69045" y="0"/>
                  </a:lnTo>
                  <a:lnTo>
                    <a:pt x="52128" y="761"/>
                  </a:lnTo>
                  <a:lnTo>
                    <a:pt x="36030" y="8118"/>
                  </a:lnTo>
                  <a:lnTo>
                    <a:pt x="28462" y="13355"/>
                  </a:lnTo>
                  <a:lnTo>
                    <a:pt x="16934" y="28533"/>
                  </a:lnTo>
                  <a:lnTo>
                    <a:pt x="0" y="72462"/>
                  </a:lnTo>
                  <a:lnTo>
                    <a:pt x="933" y="83158"/>
                  </a:lnTo>
                  <a:lnTo>
                    <a:pt x="11327" y="101281"/>
                  </a:lnTo>
                  <a:lnTo>
                    <a:pt x="31321" y="124637"/>
                  </a:lnTo>
                  <a:lnTo>
                    <a:pt x="39361" y="128469"/>
                  </a:lnTo>
                  <a:lnTo>
                    <a:pt x="57652" y="129608"/>
                  </a:lnTo>
                  <a:lnTo>
                    <a:pt x="87681" y="123672"/>
                  </a:lnTo>
                  <a:lnTo>
                    <a:pt x="118805" y="108915"/>
                  </a:lnTo>
                  <a:lnTo>
                    <a:pt x="125759" y="100440"/>
                  </a:lnTo>
                  <a:lnTo>
                    <a:pt x="133486" y="78546"/>
                  </a:lnTo>
                  <a:lnTo>
                    <a:pt x="132247" y="45502"/>
                  </a:lnTo>
                  <a:lnTo>
                    <a:pt x="127702" y="37108"/>
                  </a:lnTo>
                  <a:lnTo>
                    <a:pt x="113293" y="246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37229" y="1968829"/>
              <a:ext cx="31393" cy="336913"/>
            </a:xfrm>
            <a:custGeom>
              <a:avLst/>
              <a:gdLst/>
              <a:ahLst/>
              <a:cxnLst/>
              <a:rect l="0" t="0" r="0" b="0"/>
              <a:pathLst>
                <a:path w="31393" h="336913">
                  <a:moveTo>
                    <a:pt x="10335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40781"/>
                  </a:lnTo>
                  <a:lnTo>
                    <a:pt x="2983" y="191841"/>
                  </a:lnTo>
                  <a:lnTo>
                    <a:pt x="14472" y="246124"/>
                  </a:lnTo>
                  <a:lnTo>
                    <a:pt x="20771" y="299568"/>
                  </a:lnTo>
                  <a:lnTo>
                    <a:pt x="3139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808" y="2116227"/>
              <a:ext cx="200042" cy="21059"/>
            </a:xfrm>
            <a:custGeom>
              <a:avLst/>
              <a:gdLst/>
              <a:ahLst/>
              <a:cxnLst/>
              <a:rect l="0" t="0" r="0" b="0"/>
              <a:pathLst>
                <a:path w="200042" h="21059">
                  <a:moveTo>
                    <a:pt x="200041" y="0"/>
                  </a:moveTo>
                  <a:lnTo>
                    <a:pt x="141424" y="5590"/>
                  </a:lnTo>
                  <a:lnTo>
                    <a:pt x="81185" y="10723"/>
                  </a:lnTo>
                  <a:lnTo>
                    <a:pt x="33064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57186" y="2155007"/>
              <a:ext cx="185177" cy="151812"/>
            </a:xfrm>
            <a:custGeom>
              <a:avLst/>
              <a:gdLst/>
              <a:ahLst/>
              <a:cxnLst/>
              <a:rect l="0" t="0" r="0" b="0"/>
              <a:pathLst>
                <a:path w="185177" h="151812">
                  <a:moveTo>
                    <a:pt x="132534" y="55977"/>
                  </a:moveTo>
                  <a:lnTo>
                    <a:pt x="114553" y="31931"/>
                  </a:lnTo>
                  <a:lnTo>
                    <a:pt x="88212" y="11677"/>
                  </a:lnTo>
                  <a:lnTo>
                    <a:pt x="68381" y="1973"/>
                  </a:lnTo>
                  <a:lnTo>
                    <a:pt x="47870" y="0"/>
                  </a:lnTo>
                  <a:lnTo>
                    <a:pt x="37486" y="1111"/>
                  </a:lnTo>
                  <a:lnTo>
                    <a:pt x="19711" y="11705"/>
                  </a:lnTo>
                  <a:lnTo>
                    <a:pt x="11695" y="19443"/>
                  </a:lnTo>
                  <a:lnTo>
                    <a:pt x="2788" y="40520"/>
                  </a:lnTo>
                  <a:lnTo>
                    <a:pt x="0" y="66655"/>
                  </a:lnTo>
                  <a:lnTo>
                    <a:pt x="6177" y="110743"/>
                  </a:lnTo>
                  <a:lnTo>
                    <a:pt x="16324" y="131400"/>
                  </a:lnTo>
                  <a:lnTo>
                    <a:pt x="31752" y="145261"/>
                  </a:lnTo>
                  <a:lnTo>
                    <a:pt x="40779" y="150594"/>
                  </a:lnTo>
                  <a:lnTo>
                    <a:pt x="50307" y="151811"/>
                  </a:lnTo>
                  <a:lnTo>
                    <a:pt x="70252" y="146923"/>
                  </a:lnTo>
                  <a:lnTo>
                    <a:pt x="95623" y="131017"/>
                  </a:lnTo>
                  <a:lnTo>
                    <a:pt x="107550" y="115065"/>
                  </a:lnTo>
                  <a:lnTo>
                    <a:pt x="112368" y="105897"/>
                  </a:lnTo>
                  <a:lnTo>
                    <a:pt x="114603" y="83233"/>
                  </a:lnTo>
                  <a:lnTo>
                    <a:pt x="114036" y="65751"/>
                  </a:lnTo>
                  <a:lnTo>
                    <a:pt x="115523" y="66003"/>
                  </a:lnTo>
                  <a:lnTo>
                    <a:pt x="131897" y="98458"/>
                  </a:lnTo>
                  <a:lnTo>
                    <a:pt x="185176" y="129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85940" y="1895129"/>
              <a:ext cx="51180" cy="389555"/>
            </a:xfrm>
            <a:custGeom>
              <a:avLst/>
              <a:gdLst/>
              <a:ahLst/>
              <a:cxnLst/>
              <a:rect l="0" t="0" r="0" b="0"/>
              <a:pathLst>
                <a:path w="51180" h="389555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2520"/>
                  </a:lnTo>
                  <a:lnTo>
                    <a:pt x="17207" y="223603"/>
                  </a:lnTo>
                  <a:lnTo>
                    <a:pt x="30344" y="283378"/>
                  </a:lnTo>
                  <a:lnTo>
                    <a:pt x="38614" y="340245"/>
                  </a:lnTo>
                  <a:lnTo>
                    <a:pt x="5117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99349" y="1866813"/>
              <a:ext cx="237895" cy="360832"/>
            </a:xfrm>
            <a:custGeom>
              <a:avLst/>
              <a:gdLst/>
              <a:ahLst/>
              <a:cxnLst/>
              <a:rect l="0" t="0" r="0" b="0"/>
              <a:pathLst>
                <a:path w="237895" h="360832">
                  <a:moveTo>
                    <a:pt x="237894" y="70430"/>
                  </a:moveTo>
                  <a:lnTo>
                    <a:pt x="217651" y="26468"/>
                  </a:lnTo>
                  <a:lnTo>
                    <a:pt x="201991" y="12677"/>
                  </a:lnTo>
                  <a:lnTo>
                    <a:pt x="182163" y="3818"/>
                  </a:lnTo>
                  <a:lnTo>
                    <a:pt x="145862" y="0"/>
                  </a:lnTo>
                  <a:lnTo>
                    <a:pt x="123291" y="3253"/>
                  </a:lnTo>
                  <a:lnTo>
                    <a:pt x="104681" y="11718"/>
                  </a:lnTo>
                  <a:lnTo>
                    <a:pt x="52105" y="56653"/>
                  </a:lnTo>
                  <a:lnTo>
                    <a:pt x="18861" y="118772"/>
                  </a:lnTo>
                  <a:lnTo>
                    <a:pt x="1519" y="173913"/>
                  </a:lnTo>
                  <a:lnTo>
                    <a:pt x="0" y="236797"/>
                  </a:lnTo>
                  <a:lnTo>
                    <a:pt x="5821" y="264864"/>
                  </a:lnTo>
                  <a:lnTo>
                    <a:pt x="29620" y="322376"/>
                  </a:lnTo>
                  <a:lnTo>
                    <a:pt x="43552" y="340723"/>
                  </a:lnTo>
                  <a:lnTo>
                    <a:pt x="52181" y="348892"/>
                  </a:lnTo>
                  <a:lnTo>
                    <a:pt x="74247" y="357967"/>
                  </a:lnTo>
                  <a:lnTo>
                    <a:pt x="99651" y="360831"/>
                  </a:lnTo>
                  <a:lnTo>
                    <a:pt x="162396" y="350149"/>
                  </a:lnTo>
                  <a:lnTo>
                    <a:pt x="206309" y="333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65530" y="2053057"/>
              <a:ext cx="158157" cy="153328"/>
            </a:xfrm>
            <a:custGeom>
              <a:avLst/>
              <a:gdLst/>
              <a:ahLst/>
              <a:cxnLst/>
              <a:rect l="0" t="0" r="0" b="0"/>
              <a:pathLst>
                <a:path w="158157" h="153328">
                  <a:moveTo>
                    <a:pt x="87526" y="21057"/>
                  </a:moveTo>
                  <a:lnTo>
                    <a:pt x="65170" y="21057"/>
                  </a:lnTo>
                  <a:lnTo>
                    <a:pt x="47954" y="27296"/>
                  </a:lnTo>
                  <a:lnTo>
                    <a:pt x="17838" y="50365"/>
                  </a:lnTo>
                  <a:lnTo>
                    <a:pt x="2017" y="76144"/>
                  </a:lnTo>
                  <a:lnTo>
                    <a:pt x="0" y="98962"/>
                  </a:lnTo>
                  <a:lnTo>
                    <a:pt x="1099" y="111598"/>
                  </a:lnTo>
                  <a:lnTo>
                    <a:pt x="11680" y="131877"/>
                  </a:lnTo>
                  <a:lnTo>
                    <a:pt x="19414" y="140561"/>
                  </a:lnTo>
                  <a:lnTo>
                    <a:pt x="43606" y="150209"/>
                  </a:lnTo>
                  <a:lnTo>
                    <a:pt x="72686" y="153327"/>
                  </a:lnTo>
                  <a:lnTo>
                    <a:pt x="101208" y="150813"/>
                  </a:lnTo>
                  <a:lnTo>
                    <a:pt x="123243" y="142677"/>
                  </a:lnTo>
                  <a:lnTo>
                    <a:pt x="132394" y="137232"/>
                  </a:lnTo>
                  <a:lnTo>
                    <a:pt x="145682" y="121823"/>
                  </a:lnTo>
                  <a:lnTo>
                    <a:pt x="154318" y="102106"/>
                  </a:lnTo>
                  <a:lnTo>
                    <a:pt x="158156" y="77746"/>
                  </a:lnTo>
                  <a:lnTo>
                    <a:pt x="153622" y="54441"/>
                  </a:lnTo>
                  <a:lnTo>
                    <a:pt x="142638" y="33554"/>
                  </a:lnTo>
                  <a:lnTo>
                    <a:pt x="119064" y="10982"/>
                  </a:lnTo>
                  <a:lnTo>
                    <a:pt x="98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3993" y="2042528"/>
              <a:ext cx="153781" cy="166180"/>
            </a:xfrm>
            <a:custGeom>
              <a:avLst/>
              <a:gdLst/>
              <a:ahLst/>
              <a:cxnLst/>
              <a:rect l="0" t="0" r="0" b="0"/>
              <a:pathLst>
                <a:path w="153781" h="166180">
                  <a:moveTo>
                    <a:pt x="81748" y="0"/>
                  </a:moveTo>
                  <a:lnTo>
                    <a:pt x="19490" y="19128"/>
                  </a:lnTo>
                  <a:lnTo>
                    <a:pt x="2995" y="30338"/>
                  </a:lnTo>
                  <a:lnTo>
                    <a:pt x="0" y="36603"/>
                  </a:lnTo>
                  <a:lnTo>
                    <a:pt x="343" y="43120"/>
                  </a:lnTo>
                  <a:lnTo>
                    <a:pt x="2911" y="49803"/>
                  </a:lnTo>
                  <a:lnTo>
                    <a:pt x="9303" y="54259"/>
                  </a:lnTo>
                  <a:lnTo>
                    <a:pt x="66214" y="67586"/>
                  </a:lnTo>
                  <a:lnTo>
                    <a:pt x="111174" y="89303"/>
                  </a:lnTo>
                  <a:lnTo>
                    <a:pt x="151191" y="123039"/>
                  </a:lnTo>
                  <a:lnTo>
                    <a:pt x="153780" y="131159"/>
                  </a:lnTo>
                  <a:lnTo>
                    <a:pt x="150417" y="149540"/>
                  </a:lnTo>
                  <a:lnTo>
                    <a:pt x="143905" y="155845"/>
                  </a:lnTo>
                  <a:lnTo>
                    <a:pt x="124191" y="162851"/>
                  </a:lnTo>
                  <a:lnTo>
                    <a:pt x="75747" y="166179"/>
                  </a:lnTo>
                  <a:lnTo>
                    <a:pt x="3963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26017" y="1853015"/>
              <a:ext cx="69237" cy="368499"/>
            </a:xfrm>
            <a:custGeom>
              <a:avLst/>
              <a:gdLst/>
              <a:ahLst/>
              <a:cxnLst/>
              <a:rect l="0" t="0" r="0" b="0"/>
              <a:pathLst>
                <a:path w="69237" h="368499">
                  <a:moveTo>
                    <a:pt x="6065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3784" y="139155"/>
                  </a:lnTo>
                  <a:lnTo>
                    <a:pt x="23820" y="198379"/>
                  </a:lnTo>
                  <a:lnTo>
                    <a:pt x="34203" y="247772"/>
                  </a:lnTo>
                  <a:lnTo>
                    <a:pt x="48192" y="310032"/>
                  </a:lnTo>
                  <a:lnTo>
                    <a:pt x="6923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47854" y="1958300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0063" y="5589"/>
                  </a:lnTo>
                  <a:lnTo>
                    <a:pt x="128678" y="9553"/>
                  </a:lnTo>
                  <a:lnTo>
                    <a:pt x="73468" y="13456"/>
                  </a:lnTo>
                  <a:lnTo>
                    <a:pt x="3463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32165" y="18214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95336" y="1821430"/>
              <a:ext cx="156605" cy="221099"/>
            </a:xfrm>
            <a:custGeom>
              <a:avLst/>
              <a:gdLst/>
              <a:ahLst/>
              <a:cxnLst/>
              <a:rect l="0" t="0" r="0" b="0"/>
              <a:pathLst>
                <a:path w="156605" h="221099">
                  <a:moveTo>
                    <a:pt x="0" y="0"/>
                  </a:moveTo>
                  <a:lnTo>
                    <a:pt x="37478" y="8333"/>
                  </a:lnTo>
                  <a:lnTo>
                    <a:pt x="94147" y="18645"/>
                  </a:lnTo>
                  <a:lnTo>
                    <a:pt x="126161" y="30740"/>
                  </a:lnTo>
                  <a:lnTo>
                    <a:pt x="147319" y="46418"/>
                  </a:lnTo>
                  <a:lnTo>
                    <a:pt x="153195" y="55511"/>
                  </a:lnTo>
                  <a:lnTo>
                    <a:pt x="156604" y="74974"/>
                  </a:lnTo>
                  <a:lnTo>
                    <a:pt x="153536" y="82738"/>
                  </a:lnTo>
                  <a:lnTo>
                    <a:pt x="140768" y="94484"/>
                  </a:lnTo>
                  <a:lnTo>
                    <a:pt x="83646" y="124580"/>
                  </a:lnTo>
                  <a:lnTo>
                    <a:pt x="58060" y="149996"/>
                  </a:lnTo>
                  <a:lnTo>
                    <a:pt x="55084" y="159659"/>
                  </a:lnTo>
                  <a:lnTo>
                    <a:pt x="58018" y="179754"/>
                  </a:lnTo>
                  <a:lnTo>
                    <a:pt x="72823" y="205208"/>
                  </a:lnTo>
                  <a:lnTo>
                    <a:pt x="82279" y="214036"/>
                  </a:lnTo>
                  <a:lnTo>
                    <a:pt x="947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42735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74279" y="182143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913124" y="2880682"/>
            <a:ext cx="1183355" cy="378315"/>
            <a:chOff x="2913124" y="2880682"/>
            <a:chExt cx="1183355" cy="378315"/>
          </a:xfrm>
        </p:grpSpPr>
        <p:sp>
          <p:nvSpPr>
            <p:cNvPr id="62" name="Freeform 61"/>
            <p:cNvSpPr/>
            <p:nvPr/>
          </p:nvSpPr>
          <p:spPr>
            <a:xfrm>
              <a:off x="2913124" y="2880682"/>
              <a:ext cx="344702" cy="317207"/>
            </a:xfrm>
            <a:custGeom>
              <a:avLst/>
              <a:gdLst/>
              <a:ahLst/>
              <a:cxnLst/>
              <a:rect l="0" t="0" r="0" b="0"/>
              <a:pathLst>
                <a:path w="344702" h="317207">
                  <a:moveTo>
                    <a:pt x="182254" y="14654"/>
                  </a:moveTo>
                  <a:lnTo>
                    <a:pt x="138291" y="0"/>
                  </a:lnTo>
                  <a:lnTo>
                    <a:pt x="115142" y="2682"/>
                  </a:lnTo>
                  <a:lnTo>
                    <a:pt x="67742" y="23468"/>
                  </a:lnTo>
                  <a:lnTo>
                    <a:pt x="40830" y="43262"/>
                  </a:lnTo>
                  <a:lnTo>
                    <a:pt x="18038" y="75123"/>
                  </a:lnTo>
                  <a:lnTo>
                    <a:pt x="2056" y="119789"/>
                  </a:lnTo>
                  <a:lnTo>
                    <a:pt x="0" y="146778"/>
                  </a:lnTo>
                  <a:lnTo>
                    <a:pt x="8213" y="203880"/>
                  </a:lnTo>
                  <a:lnTo>
                    <a:pt x="22270" y="253504"/>
                  </a:lnTo>
                  <a:lnTo>
                    <a:pt x="53056" y="294517"/>
                  </a:lnTo>
                  <a:lnTo>
                    <a:pt x="84831" y="310616"/>
                  </a:lnTo>
                  <a:lnTo>
                    <a:pt x="123882" y="317206"/>
                  </a:lnTo>
                  <a:lnTo>
                    <a:pt x="185065" y="311027"/>
                  </a:lnTo>
                  <a:lnTo>
                    <a:pt x="233372" y="295422"/>
                  </a:lnTo>
                  <a:lnTo>
                    <a:pt x="294814" y="256503"/>
                  </a:lnTo>
                  <a:lnTo>
                    <a:pt x="309490" y="241465"/>
                  </a:lnTo>
                  <a:lnTo>
                    <a:pt x="336134" y="182688"/>
                  </a:lnTo>
                  <a:lnTo>
                    <a:pt x="344701" y="151400"/>
                  </a:lnTo>
                  <a:lnTo>
                    <a:pt x="335418" y="93277"/>
                  </a:lnTo>
                  <a:lnTo>
                    <a:pt x="320183" y="63816"/>
                  </a:lnTo>
                  <a:lnTo>
                    <a:pt x="300851" y="40269"/>
                  </a:lnTo>
                  <a:lnTo>
                    <a:pt x="274715" y="24063"/>
                  </a:lnTo>
                  <a:lnTo>
                    <a:pt x="213638" y="12774"/>
                  </a:lnTo>
                  <a:lnTo>
                    <a:pt x="192782" y="4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00704" y="3137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41706" y="2900276"/>
              <a:ext cx="277833" cy="307412"/>
            </a:xfrm>
            <a:custGeom>
              <a:avLst/>
              <a:gdLst/>
              <a:ahLst/>
              <a:cxnLst/>
              <a:rect l="0" t="0" r="0" b="0"/>
              <a:pathLst>
                <a:path w="277833" h="307412">
                  <a:moveTo>
                    <a:pt x="153796" y="5589"/>
                  </a:moveTo>
                  <a:lnTo>
                    <a:pt x="137029" y="0"/>
                  </a:lnTo>
                  <a:lnTo>
                    <a:pt x="119437" y="375"/>
                  </a:lnTo>
                  <a:lnTo>
                    <a:pt x="99921" y="5611"/>
                  </a:lnTo>
                  <a:lnTo>
                    <a:pt x="61916" y="28037"/>
                  </a:lnTo>
                  <a:lnTo>
                    <a:pt x="31532" y="54996"/>
                  </a:lnTo>
                  <a:lnTo>
                    <a:pt x="15664" y="81449"/>
                  </a:lnTo>
                  <a:lnTo>
                    <a:pt x="992" y="124169"/>
                  </a:lnTo>
                  <a:lnTo>
                    <a:pt x="0" y="183387"/>
                  </a:lnTo>
                  <a:lnTo>
                    <a:pt x="10723" y="240491"/>
                  </a:lnTo>
                  <a:lnTo>
                    <a:pt x="26266" y="277181"/>
                  </a:lnTo>
                  <a:lnTo>
                    <a:pt x="45254" y="293192"/>
                  </a:lnTo>
                  <a:lnTo>
                    <a:pt x="69290" y="303038"/>
                  </a:lnTo>
                  <a:lnTo>
                    <a:pt x="107960" y="307411"/>
                  </a:lnTo>
                  <a:lnTo>
                    <a:pt x="163834" y="295954"/>
                  </a:lnTo>
                  <a:lnTo>
                    <a:pt x="190176" y="280486"/>
                  </a:lnTo>
                  <a:lnTo>
                    <a:pt x="227273" y="244723"/>
                  </a:lnTo>
                  <a:lnTo>
                    <a:pt x="260020" y="185793"/>
                  </a:lnTo>
                  <a:lnTo>
                    <a:pt x="274951" y="141530"/>
                  </a:lnTo>
                  <a:lnTo>
                    <a:pt x="277832" y="115920"/>
                  </a:lnTo>
                  <a:lnTo>
                    <a:pt x="272875" y="92060"/>
                  </a:lnTo>
                  <a:lnTo>
                    <a:pt x="261702" y="70927"/>
                  </a:lnTo>
                  <a:lnTo>
                    <a:pt x="245038" y="53735"/>
                  </a:lnTo>
                  <a:lnTo>
                    <a:pt x="235681" y="49385"/>
                  </a:lnTo>
                  <a:lnTo>
                    <a:pt x="19591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89123" y="2895336"/>
              <a:ext cx="207356" cy="363661"/>
            </a:xfrm>
            <a:custGeom>
              <a:avLst/>
              <a:gdLst/>
              <a:ahLst/>
              <a:cxnLst/>
              <a:rect l="0" t="0" r="0" b="0"/>
              <a:pathLst>
                <a:path w="207356" h="363661">
                  <a:moveTo>
                    <a:pt x="132763" y="0"/>
                  </a:moveTo>
                  <a:lnTo>
                    <a:pt x="83265" y="59593"/>
                  </a:lnTo>
                  <a:lnTo>
                    <a:pt x="56651" y="104535"/>
                  </a:lnTo>
                  <a:lnTo>
                    <a:pt x="35797" y="152234"/>
                  </a:lnTo>
                  <a:lnTo>
                    <a:pt x="15083" y="190469"/>
                  </a:lnTo>
                  <a:lnTo>
                    <a:pt x="896" y="241391"/>
                  </a:lnTo>
                  <a:lnTo>
                    <a:pt x="0" y="303443"/>
                  </a:lnTo>
                  <a:lnTo>
                    <a:pt x="2140" y="318109"/>
                  </a:lnTo>
                  <a:lnTo>
                    <a:pt x="13877" y="340643"/>
                  </a:lnTo>
                  <a:lnTo>
                    <a:pt x="21920" y="349928"/>
                  </a:lnTo>
                  <a:lnTo>
                    <a:pt x="43335" y="360245"/>
                  </a:lnTo>
                  <a:lnTo>
                    <a:pt x="67281" y="363660"/>
                  </a:lnTo>
                  <a:lnTo>
                    <a:pt x="121930" y="353361"/>
                  </a:lnTo>
                  <a:lnTo>
                    <a:pt x="163118" y="339035"/>
                  </a:lnTo>
                  <a:lnTo>
                    <a:pt x="187510" y="320254"/>
                  </a:lnTo>
                  <a:lnTo>
                    <a:pt x="202329" y="302602"/>
                  </a:lnTo>
                  <a:lnTo>
                    <a:pt x="207355" y="279939"/>
                  </a:lnTo>
                  <a:lnTo>
                    <a:pt x="204519" y="256609"/>
                  </a:lnTo>
                  <a:lnTo>
                    <a:pt x="189769" y="230321"/>
                  </a:lnTo>
                  <a:lnTo>
                    <a:pt x="177206" y="215059"/>
                  </a:lnTo>
                  <a:lnTo>
                    <a:pt x="168241" y="211223"/>
                  </a:lnTo>
                  <a:lnTo>
                    <a:pt x="145801" y="210081"/>
                  </a:lnTo>
                  <a:lnTo>
                    <a:pt x="112450" y="216014"/>
                  </a:lnTo>
                  <a:lnTo>
                    <a:pt x="85930" y="230771"/>
                  </a:lnTo>
                  <a:lnTo>
                    <a:pt x="5906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485140" y="2859573"/>
            <a:ext cx="1337120" cy="313509"/>
            <a:chOff x="4485140" y="2859573"/>
            <a:chExt cx="1337120" cy="313509"/>
          </a:xfrm>
        </p:grpSpPr>
        <p:sp>
          <p:nvSpPr>
            <p:cNvPr id="67" name="Freeform 66"/>
            <p:cNvSpPr/>
            <p:nvPr/>
          </p:nvSpPr>
          <p:spPr>
            <a:xfrm>
              <a:off x="4548311" y="2937450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84227" y="0"/>
                  </a:moveTo>
                  <a:lnTo>
                    <a:pt x="60181" y="9576"/>
                  </a:lnTo>
                  <a:lnTo>
                    <a:pt x="24635" y="3940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85140" y="2916393"/>
              <a:ext cx="147399" cy="157929"/>
            </a:xfrm>
            <a:custGeom>
              <a:avLst/>
              <a:gdLst/>
              <a:ahLst/>
              <a:cxnLst/>
              <a:rect l="0" t="0" r="0" b="0"/>
              <a:pathLst>
                <a:path w="147399" h="157929">
                  <a:moveTo>
                    <a:pt x="0" y="0"/>
                  </a:moveTo>
                  <a:lnTo>
                    <a:pt x="17980" y="24047"/>
                  </a:lnTo>
                  <a:lnTo>
                    <a:pt x="76331" y="76789"/>
                  </a:lnTo>
                  <a:lnTo>
                    <a:pt x="137732" y="138920"/>
                  </a:lnTo>
                  <a:lnTo>
                    <a:pt x="14739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90466" y="2859573"/>
              <a:ext cx="211610" cy="307851"/>
            </a:xfrm>
            <a:custGeom>
              <a:avLst/>
              <a:gdLst/>
              <a:ahLst/>
              <a:cxnLst/>
              <a:rect l="0" t="0" r="0" b="0"/>
              <a:pathLst>
                <a:path w="211610" h="307851">
                  <a:moveTo>
                    <a:pt x="0" y="35763"/>
                  </a:moveTo>
                  <a:lnTo>
                    <a:pt x="17981" y="20122"/>
                  </a:lnTo>
                  <a:lnTo>
                    <a:pt x="69742" y="919"/>
                  </a:lnTo>
                  <a:lnTo>
                    <a:pt x="92998" y="0"/>
                  </a:lnTo>
                  <a:lnTo>
                    <a:pt x="115032" y="4661"/>
                  </a:lnTo>
                  <a:lnTo>
                    <a:pt x="145998" y="20439"/>
                  </a:lnTo>
                  <a:lnTo>
                    <a:pt x="162764" y="33242"/>
                  </a:lnTo>
                  <a:lnTo>
                    <a:pt x="167001" y="41101"/>
                  </a:lnTo>
                  <a:lnTo>
                    <a:pt x="168589" y="59193"/>
                  </a:lnTo>
                  <a:lnTo>
                    <a:pt x="162276" y="75812"/>
                  </a:lnTo>
                  <a:lnTo>
                    <a:pt x="118961" y="126890"/>
                  </a:lnTo>
                  <a:lnTo>
                    <a:pt x="92570" y="142442"/>
                  </a:lnTo>
                  <a:lnTo>
                    <a:pt x="72727" y="144397"/>
                  </a:lnTo>
                  <a:lnTo>
                    <a:pt x="62523" y="143281"/>
                  </a:lnTo>
                  <a:lnTo>
                    <a:pt x="60399" y="142537"/>
                  </a:lnTo>
                  <a:lnTo>
                    <a:pt x="70518" y="141710"/>
                  </a:lnTo>
                  <a:lnTo>
                    <a:pt x="132576" y="155760"/>
                  </a:lnTo>
                  <a:lnTo>
                    <a:pt x="161594" y="171404"/>
                  </a:lnTo>
                  <a:lnTo>
                    <a:pt x="192360" y="198821"/>
                  </a:lnTo>
                  <a:lnTo>
                    <a:pt x="206766" y="217028"/>
                  </a:lnTo>
                  <a:lnTo>
                    <a:pt x="211609" y="243057"/>
                  </a:lnTo>
                  <a:lnTo>
                    <a:pt x="211263" y="258187"/>
                  </a:lnTo>
                  <a:lnTo>
                    <a:pt x="201519" y="281237"/>
                  </a:lnTo>
                  <a:lnTo>
                    <a:pt x="194008" y="290660"/>
                  </a:lnTo>
                  <a:lnTo>
                    <a:pt x="173183" y="301129"/>
                  </a:lnTo>
                  <a:lnTo>
                    <a:pt x="116097" y="307850"/>
                  </a:lnTo>
                  <a:lnTo>
                    <a:pt x="59241" y="300772"/>
                  </a:lnTo>
                  <a:lnTo>
                    <a:pt x="21057" y="288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49499" y="2884808"/>
              <a:ext cx="285446" cy="288274"/>
            </a:xfrm>
            <a:custGeom>
              <a:avLst/>
              <a:gdLst/>
              <a:ahLst/>
              <a:cxnLst/>
              <a:rect l="0" t="0" r="0" b="0"/>
              <a:pathLst>
                <a:path w="285446" h="288274">
                  <a:moveTo>
                    <a:pt x="98936" y="0"/>
                  </a:moveTo>
                  <a:lnTo>
                    <a:pt x="54973" y="20243"/>
                  </a:lnTo>
                  <a:lnTo>
                    <a:pt x="30278" y="50582"/>
                  </a:lnTo>
                  <a:lnTo>
                    <a:pt x="5306" y="105013"/>
                  </a:lnTo>
                  <a:lnTo>
                    <a:pt x="0" y="126221"/>
                  </a:lnTo>
                  <a:lnTo>
                    <a:pt x="8987" y="184558"/>
                  </a:lnTo>
                  <a:lnTo>
                    <a:pt x="24192" y="214041"/>
                  </a:lnTo>
                  <a:lnTo>
                    <a:pt x="64057" y="259392"/>
                  </a:lnTo>
                  <a:lnTo>
                    <a:pt x="90551" y="275078"/>
                  </a:lnTo>
                  <a:lnTo>
                    <a:pt x="120628" y="287135"/>
                  </a:lnTo>
                  <a:lnTo>
                    <a:pt x="141332" y="288273"/>
                  </a:lnTo>
                  <a:lnTo>
                    <a:pt x="183219" y="279471"/>
                  </a:lnTo>
                  <a:lnTo>
                    <a:pt x="224119" y="258062"/>
                  </a:lnTo>
                  <a:lnTo>
                    <a:pt x="255941" y="228183"/>
                  </a:lnTo>
                  <a:lnTo>
                    <a:pt x="274527" y="199021"/>
                  </a:lnTo>
                  <a:lnTo>
                    <a:pt x="282261" y="176191"/>
                  </a:lnTo>
                  <a:lnTo>
                    <a:pt x="285445" y="131623"/>
                  </a:lnTo>
                  <a:lnTo>
                    <a:pt x="278330" y="90602"/>
                  </a:lnTo>
                  <a:lnTo>
                    <a:pt x="261924" y="62590"/>
                  </a:lnTo>
                  <a:lnTo>
                    <a:pt x="248974" y="46925"/>
                  </a:lnTo>
                  <a:lnTo>
                    <a:pt x="222940" y="30541"/>
                  </a:lnTo>
                  <a:lnTo>
                    <a:pt x="170233" y="22306"/>
                  </a:lnTo>
                  <a:lnTo>
                    <a:pt x="15157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85389" y="294797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16974" y="301115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127585" y="2729781"/>
            <a:ext cx="547483" cy="418240"/>
            <a:chOff x="6127585" y="2729781"/>
            <a:chExt cx="547483" cy="418240"/>
          </a:xfrm>
        </p:grpSpPr>
        <p:sp>
          <p:nvSpPr>
            <p:cNvPr id="74" name="Freeform 73"/>
            <p:cNvSpPr/>
            <p:nvPr/>
          </p:nvSpPr>
          <p:spPr>
            <a:xfrm>
              <a:off x="6127585" y="2737409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7409" y="54145"/>
                  </a:lnTo>
                  <a:lnTo>
                    <a:pt x="4463" y="81386"/>
                  </a:lnTo>
                  <a:lnTo>
                    <a:pt x="8984" y="140122"/>
                  </a:lnTo>
                  <a:lnTo>
                    <a:pt x="10071" y="190476"/>
                  </a:lnTo>
                  <a:lnTo>
                    <a:pt x="10393" y="242441"/>
                  </a:lnTo>
                  <a:lnTo>
                    <a:pt x="10489" y="291763"/>
                  </a:lnTo>
                  <a:lnTo>
                    <a:pt x="10517" y="339132"/>
                  </a:lnTo>
                  <a:lnTo>
                    <a:pt x="7406" y="38085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85513" y="3116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69132" y="2729781"/>
              <a:ext cx="205936" cy="407393"/>
            </a:xfrm>
            <a:custGeom>
              <a:avLst/>
              <a:gdLst/>
              <a:ahLst/>
              <a:cxnLst/>
              <a:rect l="0" t="0" r="0" b="0"/>
              <a:pathLst>
                <a:path w="205936" h="407393">
                  <a:moveTo>
                    <a:pt x="205935" y="91856"/>
                  </a:moveTo>
                  <a:lnTo>
                    <a:pt x="189167" y="103034"/>
                  </a:lnTo>
                  <a:lnTo>
                    <a:pt x="146342" y="159484"/>
                  </a:lnTo>
                  <a:lnTo>
                    <a:pt x="114308" y="208256"/>
                  </a:lnTo>
                  <a:lnTo>
                    <a:pt x="86808" y="268795"/>
                  </a:lnTo>
                  <a:lnTo>
                    <a:pt x="66043" y="332124"/>
                  </a:lnTo>
                  <a:lnTo>
                    <a:pt x="66350" y="370627"/>
                  </a:lnTo>
                  <a:lnTo>
                    <a:pt x="77217" y="391619"/>
                  </a:lnTo>
                  <a:lnTo>
                    <a:pt x="85028" y="400492"/>
                  </a:lnTo>
                  <a:lnTo>
                    <a:pt x="93744" y="405238"/>
                  </a:lnTo>
                  <a:lnTo>
                    <a:pt x="112789" y="407392"/>
                  </a:lnTo>
                  <a:lnTo>
                    <a:pt x="143241" y="402027"/>
                  </a:lnTo>
                  <a:lnTo>
                    <a:pt x="160914" y="389977"/>
                  </a:lnTo>
                  <a:lnTo>
                    <a:pt x="175398" y="371753"/>
                  </a:lnTo>
                  <a:lnTo>
                    <a:pt x="188958" y="335185"/>
                  </a:lnTo>
                  <a:lnTo>
                    <a:pt x="192540" y="308407"/>
                  </a:lnTo>
                  <a:lnTo>
                    <a:pt x="183379" y="267023"/>
                  </a:lnTo>
                  <a:lnTo>
                    <a:pt x="165846" y="236304"/>
                  </a:lnTo>
                  <a:lnTo>
                    <a:pt x="107388" y="184511"/>
                  </a:lnTo>
                  <a:lnTo>
                    <a:pt x="45591" y="143862"/>
                  </a:lnTo>
                  <a:lnTo>
                    <a:pt x="11006" y="116297"/>
                  </a:lnTo>
                  <a:lnTo>
                    <a:pt x="2317" y="96089"/>
                  </a:lnTo>
                  <a:lnTo>
                    <a:pt x="0" y="84150"/>
                  </a:lnTo>
                  <a:lnTo>
                    <a:pt x="3664" y="61525"/>
                  </a:lnTo>
                  <a:lnTo>
                    <a:pt x="14261" y="40941"/>
                  </a:lnTo>
                  <a:lnTo>
                    <a:pt x="30670" y="23993"/>
                  </a:lnTo>
                  <a:lnTo>
                    <a:pt x="65227" y="6888"/>
                  </a:lnTo>
                  <a:lnTo>
                    <a:pt x="105103" y="0"/>
                  </a:lnTo>
                  <a:lnTo>
                    <a:pt x="140964" y="3548"/>
                  </a:lnTo>
                  <a:lnTo>
                    <a:pt x="173816" y="17598"/>
                  </a:lnTo>
                  <a:lnTo>
                    <a:pt x="188930" y="33116"/>
                  </a:lnTo>
                  <a:lnTo>
                    <a:pt x="205935" y="60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190786" y="3839524"/>
            <a:ext cx="553381" cy="333624"/>
            <a:chOff x="3190786" y="3839524"/>
            <a:chExt cx="553381" cy="333624"/>
          </a:xfrm>
        </p:grpSpPr>
        <p:sp>
          <p:nvSpPr>
            <p:cNvPr id="78" name="Freeform 77"/>
            <p:cNvSpPr/>
            <p:nvPr/>
          </p:nvSpPr>
          <p:spPr>
            <a:xfrm>
              <a:off x="3190786" y="3839524"/>
              <a:ext cx="276940" cy="333624"/>
            </a:xfrm>
            <a:custGeom>
              <a:avLst/>
              <a:gdLst/>
              <a:ahLst/>
              <a:cxnLst/>
              <a:rect l="0" t="0" r="0" b="0"/>
              <a:pathLst>
                <a:path w="276940" h="333624">
                  <a:moveTo>
                    <a:pt x="83576" y="3377"/>
                  </a:moveTo>
                  <a:lnTo>
                    <a:pt x="34078" y="61940"/>
                  </a:lnTo>
                  <a:lnTo>
                    <a:pt x="7689" y="83770"/>
                  </a:lnTo>
                  <a:lnTo>
                    <a:pt x="2569" y="85048"/>
                  </a:lnTo>
                  <a:lnTo>
                    <a:pt x="326" y="82391"/>
                  </a:lnTo>
                  <a:lnTo>
                    <a:pt x="0" y="77110"/>
                  </a:lnTo>
                  <a:lnTo>
                    <a:pt x="5877" y="65003"/>
                  </a:lnTo>
                  <a:lnTo>
                    <a:pt x="36473" y="31250"/>
                  </a:lnTo>
                  <a:lnTo>
                    <a:pt x="74142" y="6457"/>
                  </a:lnTo>
                  <a:lnTo>
                    <a:pt x="84306" y="1921"/>
                  </a:lnTo>
                  <a:lnTo>
                    <a:pt x="108077" y="0"/>
                  </a:lnTo>
                  <a:lnTo>
                    <a:pt x="131900" y="4216"/>
                  </a:lnTo>
                  <a:lnTo>
                    <a:pt x="150287" y="13889"/>
                  </a:lnTo>
                  <a:lnTo>
                    <a:pt x="173793" y="43666"/>
                  </a:lnTo>
                  <a:lnTo>
                    <a:pt x="179045" y="65737"/>
                  </a:lnTo>
                  <a:lnTo>
                    <a:pt x="178807" y="76536"/>
                  </a:lnTo>
                  <a:lnTo>
                    <a:pt x="172305" y="94774"/>
                  </a:lnTo>
                  <a:lnTo>
                    <a:pt x="167295" y="102913"/>
                  </a:lnTo>
                  <a:lnTo>
                    <a:pt x="152370" y="115076"/>
                  </a:lnTo>
                  <a:lnTo>
                    <a:pt x="93674" y="139886"/>
                  </a:lnTo>
                  <a:lnTo>
                    <a:pt x="83289" y="143516"/>
                  </a:lnTo>
                  <a:lnTo>
                    <a:pt x="78705" y="143596"/>
                  </a:lnTo>
                  <a:lnTo>
                    <a:pt x="77989" y="141310"/>
                  </a:lnTo>
                  <a:lnTo>
                    <a:pt x="79851" y="137447"/>
                  </a:lnTo>
                  <a:lnTo>
                    <a:pt x="94399" y="133154"/>
                  </a:lnTo>
                  <a:lnTo>
                    <a:pt x="116462" y="132416"/>
                  </a:lnTo>
                  <a:lnTo>
                    <a:pt x="176887" y="144574"/>
                  </a:lnTo>
                  <a:lnTo>
                    <a:pt x="230785" y="164532"/>
                  </a:lnTo>
                  <a:lnTo>
                    <a:pt x="241377" y="170475"/>
                  </a:lnTo>
                  <a:lnTo>
                    <a:pt x="256265" y="186438"/>
                  </a:lnTo>
                  <a:lnTo>
                    <a:pt x="271224" y="218274"/>
                  </a:lnTo>
                  <a:lnTo>
                    <a:pt x="276939" y="243946"/>
                  </a:lnTo>
                  <a:lnTo>
                    <a:pt x="275580" y="270954"/>
                  </a:lnTo>
                  <a:lnTo>
                    <a:pt x="267957" y="292316"/>
                  </a:lnTo>
                  <a:lnTo>
                    <a:pt x="262649" y="301288"/>
                  </a:lnTo>
                  <a:lnTo>
                    <a:pt x="244273" y="314376"/>
                  </a:lnTo>
                  <a:lnTo>
                    <a:pt x="199936" y="332311"/>
                  </a:lnTo>
                  <a:lnTo>
                    <a:pt x="178576" y="333623"/>
                  </a:lnTo>
                  <a:lnTo>
                    <a:pt x="157384" y="329138"/>
                  </a:lnTo>
                  <a:lnTo>
                    <a:pt x="94105" y="298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24843" y="3889954"/>
              <a:ext cx="219324" cy="240880"/>
            </a:xfrm>
            <a:custGeom>
              <a:avLst/>
              <a:gdLst/>
              <a:ahLst/>
              <a:cxnLst/>
              <a:rect l="0" t="0" r="0" b="0"/>
              <a:pathLst>
                <a:path w="219324" h="240880">
                  <a:moveTo>
                    <a:pt x="107488" y="5590"/>
                  </a:moveTo>
                  <a:lnTo>
                    <a:pt x="90721" y="0"/>
                  </a:lnTo>
                  <a:lnTo>
                    <a:pt x="73130" y="376"/>
                  </a:lnTo>
                  <a:lnTo>
                    <a:pt x="54783" y="5612"/>
                  </a:lnTo>
                  <a:lnTo>
                    <a:pt x="38830" y="15738"/>
                  </a:lnTo>
                  <a:lnTo>
                    <a:pt x="16695" y="45772"/>
                  </a:lnTo>
                  <a:lnTo>
                    <a:pt x="908" y="84306"/>
                  </a:lnTo>
                  <a:lnTo>
                    <a:pt x="0" y="125359"/>
                  </a:lnTo>
                  <a:lnTo>
                    <a:pt x="11343" y="179983"/>
                  </a:lnTo>
                  <a:lnTo>
                    <a:pt x="22253" y="203591"/>
                  </a:lnTo>
                  <a:lnTo>
                    <a:pt x="38020" y="219542"/>
                  </a:lnTo>
                  <a:lnTo>
                    <a:pt x="76739" y="239315"/>
                  </a:lnTo>
                  <a:lnTo>
                    <a:pt x="97331" y="240879"/>
                  </a:lnTo>
                  <a:lnTo>
                    <a:pt x="139147" y="232351"/>
                  </a:lnTo>
                  <a:lnTo>
                    <a:pt x="165092" y="217187"/>
                  </a:lnTo>
                  <a:lnTo>
                    <a:pt x="209083" y="177337"/>
                  </a:lnTo>
                  <a:lnTo>
                    <a:pt x="216982" y="157181"/>
                  </a:lnTo>
                  <a:lnTo>
                    <a:pt x="219323" y="133795"/>
                  </a:lnTo>
                  <a:lnTo>
                    <a:pt x="216465" y="111703"/>
                  </a:lnTo>
                  <a:lnTo>
                    <a:pt x="202689" y="79535"/>
                  </a:lnTo>
                  <a:lnTo>
                    <a:pt x="183789" y="53366"/>
                  </a:lnTo>
                  <a:lnTo>
                    <a:pt x="150376" y="25902"/>
                  </a:lnTo>
                  <a:lnTo>
                    <a:pt x="128545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127171" y="3772858"/>
            <a:ext cx="875596" cy="325626"/>
            <a:chOff x="4127171" y="3772858"/>
            <a:chExt cx="875596" cy="325626"/>
          </a:xfrm>
        </p:grpSpPr>
        <p:sp>
          <p:nvSpPr>
            <p:cNvPr id="81" name="Freeform 80"/>
            <p:cNvSpPr/>
            <p:nvPr/>
          </p:nvSpPr>
          <p:spPr>
            <a:xfrm>
              <a:off x="4163695" y="3937658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90658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27171" y="3990300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5" y="25194"/>
                  </a:lnTo>
                  <a:lnTo>
                    <a:pt x="25834" y="452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98961" y="3800787"/>
              <a:ext cx="28293" cy="263214"/>
            </a:xfrm>
            <a:custGeom>
              <a:avLst/>
              <a:gdLst/>
              <a:ahLst/>
              <a:cxnLst/>
              <a:rect l="0" t="0" r="0" b="0"/>
              <a:pathLst>
                <a:path w="28293" h="263214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9762" y="186628"/>
                  </a:lnTo>
                  <a:lnTo>
                    <a:pt x="23946" y="247408"/>
                  </a:lnTo>
                  <a:lnTo>
                    <a:pt x="2829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53596" y="40324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71816" y="3772858"/>
              <a:ext cx="230951" cy="325626"/>
            </a:xfrm>
            <a:custGeom>
              <a:avLst/>
              <a:gdLst/>
              <a:ahLst/>
              <a:cxnLst/>
              <a:rect l="0" t="0" r="0" b="0"/>
              <a:pathLst>
                <a:path w="230951" h="325626">
                  <a:moveTo>
                    <a:pt x="166049" y="59515"/>
                  </a:moveTo>
                  <a:lnTo>
                    <a:pt x="150408" y="85901"/>
                  </a:lnTo>
                  <a:lnTo>
                    <a:pt x="131205" y="142827"/>
                  </a:lnTo>
                  <a:lnTo>
                    <a:pt x="113440" y="196265"/>
                  </a:lnTo>
                  <a:lnTo>
                    <a:pt x="97033" y="250182"/>
                  </a:lnTo>
                  <a:lnTo>
                    <a:pt x="94431" y="275667"/>
                  </a:lnTo>
                  <a:lnTo>
                    <a:pt x="99514" y="296352"/>
                  </a:lnTo>
                  <a:lnTo>
                    <a:pt x="104145" y="305144"/>
                  </a:lnTo>
                  <a:lnTo>
                    <a:pt x="118649" y="318032"/>
                  </a:lnTo>
                  <a:lnTo>
                    <a:pt x="127430" y="323107"/>
                  </a:lnTo>
                  <a:lnTo>
                    <a:pt x="146545" y="325625"/>
                  </a:lnTo>
                  <a:lnTo>
                    <a:pt x="166739" y="321676"/>
                  </a:lnTo>
                  <a:lnTo>
                    <a:pt x="196669" y="306298"/>
                  </a:lnTo>
                  <a:lnTo>
                    <a:pt x="213193" y="293588"/>
                  </a:lnTo>
                  <a:lnTo>
                    <a:pt x="230061" y="267690"/>
                  </a:lnTo>
                  <a:lnTo>
                    <a:pt x="230950" y="259130"/>
                  </a:lnTo>
                  <a:lnTo>
                    <a:pt x="225699" y="243379"/>
                  </a:lnTo>
                  <a:lnTo>
                    <a:pt x="209590" y="221358"/>
                  </a:lnTo>
                  <a:lnTo>
                    <a:pt x="184409" y="205604"/>
                  </a:lnTo>
                  <a:lnTo>
                    <a:pt x="123698" y="182540"/>
                  </a:lnTo>
                  <a:lnTo>
                    <a:pt x="82944" y="159942"/>
                  </a:lnTo>
                  <a:lnTo>
                    <a:pt x="30538" y="117888"/>
                  </a:lnTo>
                  <a:lnTo>
                    <a:pt x="9777" y="79624"/>
                  </a:lnTo>
                  <a:lnTo>
                    <a:pt x="3008" y="57924"/>
                  </a:lnTo>
                  <a:lnTo>
                    <a:pt x="0" y="32681"/>
                  </a:lnTo>
                  <a:lnTo>
                    <a:pt x="2707" y="22908"/>
                  </a:lnTo>
                  <a:lnTo>
                    <a:pt x="8021" y="15223"/>
                  </a:lnTo>
                  <a:lnTo>
                    <a:pt x="15073" y="8930"/>
                  </a:lnTo>
                  <a:lnTo>
                    <a:pt x="35388" y="1938"/>
                  </a:lnTo>
                  <a:lnTo>
                    <a:pt x="57674" y="0"/>
                  </a:lnTo>
                  <a:lnTo>
                    <a:pt x="92349" y="6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243191" y="3379647"/>
            <a:ext cx="2166188" cy="873656"/>
            <a:chOff x="5243191" y="3379647"/>
            <a:chExt cx="2166188" cy="873656"/>
          </a:xfrm>
        </p:grpSpPr>
        <p:sp>
          <p:nvSpPr>
            <p:cNvPr id="87" name="Freeform 86"/>
            <p:cNvSpPr/>
            <p:nvPr/>
          </p:nvSpPr>
          <p:spPr>
            <a:xfrm>
              <a:off x="5264248" y="384290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43191" y="392712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38268" y="3688936"/>
              <a:ext cx="226221" cy="190021"/>
            </a:xfrm>
            <a:custGeom>
              <a:avLst/>
              <a:gdLst/>
              <a:ahLst/>
              <a:cxnLst/>
              <a:rect l="0" t="0" r="0" b="0"/>
              <a:pathLst>
                <a:path w="226221" h="190021">
                  <a:moveTo>
                    <a:pt x="215576" y="17095"/>
                  </a:moveTo>
                  <a:lnTo>
                    <a:pt x="153296" y="306"/>
                  </a:lnTo>
                  <a:lnTo>
                    <a:pt x="96126" y="0"/>
                  </a:lnTo>
                  <a:lnTo>
                    <a:pt x="40033" y="10858"/>
                  </a:lnTo>
                  <a:lnTo>
                    <a:pt x="6026" y="26425"/>
                  </a:lnTo>
                  <a:lnTo>
                    <a:pt x="1007" y="33844"/>
                  </a:lnTo>
                  <a:lnTo>
                    <a:pt x="0" y="42299"/>
                  </a:lnTo>
                  <a:lnTo>
                    <a:pt x="1669" y="51445"/>
                  </a:lnTo>
                  <a:lnTo>
                    <a:pt x="6291" y="58712"/>
                  </a:lnTo>
                  <a:lnTo>
                    <a:pt x="20785" y="69907"/>
                  </a:lnTo>
                  <a:lnTo>
                    <a:pt x="48676" y="82786"/>
                  </a:lnTo>
                  <a:lnTo>
                    <a:pt x="111420" y="92859"/>
                  </a:lnTo>
                  <a:lnTo>
                    <a:pt x="172225" y="108614"/>
                  </a:lnTo>
                  <a:lnTo>
                    <a:pt x="193969" y="115482"/>
                  </a:lnTo>
                  <a:lnTo>
                    <a:pt x="212213" y="128673"/>
                  </a:lnTo>
                  <a:lnTo>
                    <a:pt x="220353" y="137104"/>
                  </a:lnTo>
                  <a:lnTo>
                    <a:pt x="224610" y="147403"/>
                  </a:lnTo>
                  <a:lnTo>
                    <a:pt x="226220" y="171326"/>
                  </a:lnTo>
                  <a:lnTo>
                    <a:pt x="220333" y="179577"/>
                  </a:lnTo>
                  <a:lnTo>
                    <a:pt x="210558" y="185078"/>
                  </a:lnTo>
                  <a:lnTo>
                    <a:pt x="186440" y="190020"/>
                  </a:lnTo>
                  <a:lnTo>
                    <a:pt x="136122" y="186780"/>
                  </a:lnTo>
                  <a:lnTo>
                    <a:pt x="87529" y="185915"/>
                  </a:lnTo>
                  <a:lnTo>
                    <a:pt x="48564" y="182539"/>
                  </a:lnTo>
                  <a:lnTo>
                    <a:pt x="26063" y="175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48559" y="3674445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27643" y="34792"/>
                  </a:lnTo>
                  <a:lnTo>
                    <a:pt x="19239" y="93657"/>
                  </a:lnTo>
                  <a:lnTo>
                    <a:pt x="12249" y="150692"/>
                  </a:lnTo>
                  <a:lnTo>
                    <a:pt x="2422" y="21273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48601" y="3720258"/>
              <a:ext cx="242739" cy="321237"/>
            </a:xfrm>
            <a:custGeom>
              <a:avLst/>
              <a:gdLst/>
              <a:ahLst/>
              <a:cxnLst/>
              <a:rect l="0" t="0" r="0" b="0"/>
              <a:pathLst>
                <a:path w="242739" h="321237">
                  <a:moveTo>
                    <a:pt x="0" y="38415"/>
                  </a:moveTo>
                  <a:lnTo>
                    <a:pt x="34898" y="9107"/>
                  </a:lnTo>
                  <a:lnTo>
                    <a:pt x="57234" y="1993"/>
                  </a:lnTo>
                  <a:lnTo>
                    <a:pt x="82759" y="0"/>
                  </a:lnTo>
                  <a:lnTo>
                    <a:pt x="145587" y="11289"/>
                  </a:lnTo>
                  <a:lnTo>
                    <a:pt x="172858" y="26738"/>
                  </a:lnTo>
                  <a:lnTo>
                    <a:pt x="185230" y="42584"/>
                  </a:lnTo>
                  <a:lnTo>
                    <a:pt x="190168" y="51723"/>
                  </a:lnTo>
                  <a:lnTo>
                    <a:pt x="192533" y="74355"/>
                  </a:lnTo>
                  <a:lnTo>
                    <a:pt x="191526" y="86942"/>
                  </a:lnTo>
                  <a:lnTo>
                    <a:pt x="181049" y="107166"/>
                  </a:lnTo>
                  <a:lnTo>
                    <a:pt x="164694" y="122783"/>
                  </a:lnTo>
                  <a:lnTo>
                    <a:pt x="104955" y="150115"/>
                  </a:lnTo>
                  <a:lnTo>
                    <a:pt x="80620" y="158729"/>
                  </a:lnTo>
                  <a:lnTo>
                    <a:pt x="106522" y="155464"/>
                  </a:lnTo>
                  <a:lnTo>
                    <a:pt x="132741" y="157117"/>
                  </a:lnTo>
                  <a:lnTo>
                    <a:pt x="156092" y="165651"/>
                  </a:lnTo>
                  <a:lnTo>
                    <a:pt x="215348" y="212813"/>
                  </a:lnTo>
                  <a:lnTo>
                    <a:pt x="237982" y="234628"/>
                  </a:lnTo>
                  <a:lnTo>
                    <a:pt x="241713" y="242923"/>
                  </a:lnTo>
                  <a:lnTo>
                    <a:pt x="242738" y="261499"/>
                  </a:lnTo>
                  <a:lnTo>
                    <a:pt x="231150" y="291687"/>
                  </a:lnTo>
                  <a:lnTo>
                    <a:pt x="216207" y="306179"/>
                  </a:lnTo>
                  <a:lnTo>
                    <a:pt x="196697" y="315349"/>
                  </a:lnTo>
                  <a:lnTo>
                    <a:pt x="146045" y="321236"/>
                  </a:lnTo>
                  <a:lnTo>
                    <a:pt x="108003" y="319136"/>
                  </a:lnTo>
                  <a:lnTo>
                    <a:pt x="73699" y="31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37333" y="3706031"/>
              <a:ext cx="16440" cy="305327"/>
            </a:xfrm>
            <a:custGeom>
              <a:avLst/>
              <a:gdLst/>
              <a:ahLst/>
              <a:cxnLst/>
              <a:rect l="0" t="0" r="0" b="0"/>
              <a:pathLst>
                <a:path w="16440" h="305327">
                  <a:moveTo>
                    <a:pt x="6066" y="0"/>
                  </a:moveTo>
                  <a:lnTo>
                    <a:pt x="0" y="34791"/>
                  </a:lnTo>
                  <a:lnTo>
                    <a:pt x="7640" y="96776"/>
                  </a:lnTo>
                  <a:lnTo>
                    <a:pt x="13941" y="147997"/>
                  </a:lnTo>
                  <a:lnTo>
                    <a:pt x="15808" y="197099"/>
                  </a:lnTo>
                  <a:lnTo>
                    <a:pt x="16439" y="255612"/>
                  </a:lnTo>
                  <a:lnTo>
                    <a:pt x="606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69741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08095" y="3741559"/>
              <a:ext cx="188030" cy="331200"/>
            </a:xfrm>
            <a:custGeom>
              <a:avLst/>
              <a:gdLst/>
              <a:ahLst/>
              <a:cxnLst/>
              <a:rect l="0" t="0" r="0" b="0"/>
              <a:pathLst>
                <a:path w="188030" h="331200">
                  <a:moveTo>
                    <a:pt x="188029" y="69757"/>
                  </a:moveTo>
                  <a:lnTo>
                    <a:pt x="131633" y="127322"/>
                  </a:lnTo>
                  <a:lnTo>
                    <a:pt x="83676" y="187172"/>
                  </a:lnTo>
                  <a:lnTo>
                    <a:pt x="59225" y="247335"/>
                  </a:lnTo>
                  <a:lnTo>
                    <a:pt x="53548" y="285499"/>
                  </a:lnTo>
                  <a:lnTo>
                    <a:pt x="58459" y="309532"/>
                  </a:lnTo>
                  <a:lnTo>
                    <a:pt x="63045" y="320854"/>
                  </a:lnTo>
                  <a:lnTo>
                    <a:pt x="70781" y="327232"/>
                  </a:lnTo>
                  <a:lnTo>
                    <a:pt x="80618" y="330314"/>
                  </a:lnTo>
                  <a:lnTo>
                    <a:pt x="91855" y="331199"/>
                  </a:lnTo>
                  <a:lnTo>
                    <a:pt x="113700" y="325943"/>
                  </a:lnTo>
                  <a:lnTo>
                    <a:pt x="142609" y="309830"/>
                  </a:lnTo>
                  <a:lnTo>
                    <a:pt x="157314" y="295779"/>
                  </a:lnTo>
                  <a:lnTo>
                    <a:pt x="167749" y="277835"/>
                  </a:lnTo>
                  <a:lnTo>
                    <a:pt x="170047" y="258163"/>
                  </a:lnTo>
                  <a:lnTo>
                    <a:pt x="161990" y="211348"/>
                  </a:lnTo>
                  <a:lnTo>
                    <a:pt x="146908" y="182030"/>
                  </a:lnTo>
                  <a:lnTo>
                    <a:pt x="119682" y="151162"/>
                  </a:lnTo>
                  <a:lnTo>
                    <a:pt x="59190" y="101383"/>
                  </a:lnTo>
                  <a:lnTo>
                    <a:pt x="2495" y="52212"/>
                  </a:lnTo>
                  <a:lnTo>
                    <a:pt x="0" y="45192"/>
                  </a:lnTo>
                  <a:lnTo>
                    <a:pt x="675" y="38172"/>
                  </a:lnTo>
                  <a:lnTo>
                    <a:pt x="7664" y="24134"/>
                  </a:lnTo>
                  <a:lnTo>
                    <a:pt x="18570" y="10095"/>
                  </a:lnTo>
                  <a:lnTo>
                    <a:pt x="37455" y="2296"/>
                  </a:lnTo>
                  <a:lnTo>
                    <a:pt x="60276" y="0"/>
                  </a:lnTo>
                  <a:lnTo>
                    <a:pt x="82117" y="2879"/>
                  </a:lnTo>
                  <a:lnTo>
                    <a:pt x="114144" y="16666"/>
                  </a:lnTo>
                  <a:lnTo>
                    <a:pt x="156443" y="48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19900" y="3816255"/>
              <a:ext cx="280249" cy="263743"/>
            </a:xfrm>
            <a:custGeom>
              <a:avLst/>
              <a:gdLst/>
              <a:ahLst/>
              <a:cxnLst/>
              <a:rect l="0" t="0" r="0" b="0"/>
              <a:pathLst>
                <a:path w="280249" h="263743">
                  <a:moveTo>
                    <a:pt x="144680" y="5589"/>
                  </a:moveTo>
                  <a:lnTo>
                    <a:pt x="127913" y="0"/>
                  </a:lnTo>
                  <a:lnTo>
                    <a:pt x="95128" y="2113"/>
                  </a:lnTo>
                  <a:lnTo>
                    <a:pt x="75473" y="10283"/>
                  </a:lnTo>
                  <a:lnTo>
                    <a:pt x="43792" y="34593"/>
                  </a:lnTo>
                  <a:lnTo>
                    <a:pt x="16174" y="70330"/>
                  </a:lnTo>
                  <a:lnTo>
                    <a:pt x="6458" y="90515"/>
                  </a:lnTo>
                  <a:lnTo>
                    <a:pt x="0" y="132788"/>
                  </a:lnTo>
                  <a:lnTo>
                    <a:pt x="6224" y="182663"/>
                  </a:lnTo>
                  <a:lnTo>
                    <a:pt x="16568" y="214423"/>
                  </a:lnTo>
                  <a:lnTo>
                    <a:pt x="35101" y="239171"/>
                  </a:lnTo>
                  <a:lnTo>
                    <a:pt x="52695" y="254073"/>
                  </a:lnTo>
                  <a:lnTo>
                    <a:pt x="78451" y="262256"/>
                  </a:lnTo>
                  <a:lnTo>
                    <a:pt x="122717" y="263742"/>
                  </a:lnTo>
                  <a:lnTo>
                    <a:pt x="165468" y="253655"/>
                  </a:lnTo>
                  <a:lnTo>
                    <a:pt x="226317" y="222570"/>
                  </a:lnTo>
                  <a:lnTo>
                    <a:pt x="266709" y="188003"/>
                  </a:lnTo>
                  <a:lnTo>
                    <a:pt x="274955" y="164651"/>
                  </a:lnTo>
                  <a:lnTo>
                    <a:pt x="280248" y="107589"/>
                  </a:lnTo>
                  <a:lnTo>
                    <a:pt x="274733" y="82508"/>
                  </a:lnTo>
                  <a:lnTo>
                    <a:pt x="258474" y="51777"/>
                  </a:lnTo>
                  <a:lnTo>
                    <a:pt x="252127" y="43400"/>
                  </a:lnTo>
                  <a:lnTo>
                    <a:pt x="232599" y="30973"/>
                  </a:lnTo>
                  <a:lnTo>
                    <a:pt x="207152" y="22720"/>
                  </a:lnTo>
                  <a:lnTo>
                    <a:pt x="146275" y="17422"/>
                  </a:lnTo>
                  <a:lnTo>
                    <a:pt x="102566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76620" y="3379647"/>
              <a:ext cx="1932759" cy="873656"/>
            </a:xfrm>
            <a:custGeom>
              <a:avLst/>
              <a:gdLst/>
              <a:ahLst/>
              <a:cxnLst/>
              <a:rect l="0" t="0" r="0" b="0"/>
              <a:pathLst>
                <a:path w="1932759" h="873656">
                  <a:moveTo>
                    <a:pt x="756250" y="157928"/>
                  </a:moveTo>
                  <a:lnTo>
                    <a:pt x="703223" y="134209"/>
                  </a:lnTo>
                  <a:lnTo>
                    <a:pt x="653012" y="120661"/>
                  </a:lnTo>
                  <a:lnTo>
                    <a:pt x="594914" y="113652"/>
                  </a:lnTo>
                  <a:lnTo>
                    <a:pt x="544670" y="107764"/>
                  </a:lnTo>
                  <a:lnTo>
                    <a:pt x="492738" y="106020"/>
                  </a:lnTo>
                  <a:lnTo>
                    <a:pt x="440307" y="108622"/>
                  </a:lnTo>
                  <a:lnTo>
                    <a:pt x="384607" y="116803"/>
                  </a:lnTo>
                  <a:lnTo>
                    <a:pt x="326769" y="126635"/>
                  </a:lnTo>
                  <a:lnTo>
                    <a:pt x="266002" y="140438"/>
                  </a:lnTo>
                  <a:lnTo>
                    <a:pt x="206254" y="157935"/>
                  </a:lnTo>
                  <a:lnTo>
                    <a:pt x="152120" y="177556"/>
                  </a:lnTo>
                  <a:lnTo>
                    <a:pt x="96933" y="219178"/>
                  </a:lnTo>
                  <a:lnTo>
                    <a:pt x="58384" y="258280"/>
                  </a:lnTo>
                  <a:lnTo>
                    <a:pt x="22834" y="314975"/>
                  </a:lnTo>
                  <a:lnTo>
                    <a:pt x="7317" y="347180"/>
                  </a:lnTo>
                  <a:lnTo>
                    <a:pt x="0" y="399078"/>
                  </a:lnTo>
                  <a:lnTo>
                    <a:pt x="1674" y="458204"/>
                  </a:lnTo>
                  <a:lnTo>
                    <a:pt x="17373" y="516401"/>
                  </a:lnTo>
                  <a:lnTo>
                    <a:pt x="48008" y="577517"/>
                  </a:lnTo>
                  <a:lnTo>
                    <a:pt x="90849" y="631506"/>
                  </a:lnTo>
                  <a:lnTo>
                    <a:pt x="108397" y="651507"/>
                  </a:lnTo>
                  <a:lnTo>
                    <a:pt x="165684" y="696333"/>
                  </a:lnTo>
                  <a:lnTo>
                    <a:pt x="227502" y="733142"/>
                  </a:lnTo>
                  <a:lnTo>
                    <a:pt x="285671" y="754035"/>
                  </a:lnTo>
                  <a:lnTo>
                    <a:pt x="339179" y="764921"/>
                  </a:lnTo>
                  <a:lnTo>
                    <a:pt x="395977" y="775555"/>
                  </a:lnTo>
                  <a:lnTo>
                    <a:pt x="457748" y="789629"/>
                  </a:lnTo>
                  <a:lnTo>
                    <a:pt x="516117" y="800164"/>
                  </a:lnTo>
                  <a:lnTo>
                    <a:pt x="577865" y="810694"/>
                  </a:lnTo>
                  <a:lnTo>
                    <a:pt x="634375" y="818104"/>
                  </a:lnTo>
                  <a:lnTo>
                    <a:pt x="689802" y="826196"/>
                  </a:lnTo>
                  <a:lnTo>
                    <a:pt x="746461" y="831824"/>
                  </a:lnTo>
                  <a:lnTo>
                    <a:pt x="809761" y="838662"/>
                  </a:lnTo>
                  <a:lnTo>
                    <a:pt x="856462" y="840672"/>
                  </a:lnTo>
                  <a:lnTo>
                    <a:pt x="906436" y="847393"/>
                  </a:lnTo>
                  <a:lnTo>
                    <a:pt x="961999" y="852908"/>
                  </a:lnTo>
                  <a:lnTo>
                    <a:pt x="1024417" y="861733"/>
                  </a:lnTo>
                  <a:lnTo>
                    <a:pt x="1082282" y="868451"/>
                  </a:lnTo>
                  <a:lnTo>
                    <a:pt x="1127711" y="871459"/>
                  </a:lnTo>
                  <a:lnTo>
                    <a:pt x="1189966" y="873153"/>
                  </a:lnTo>
                  <a:lnTo>
                    <a:pt x="1247406" y="873655"/>
                  </a:lnTo>
                  <a:lnTo>
                    <a:pt x="1303811" y="870684"/>
                  </a:lnTo>
                  <a:lnTo>
                    <a:pt x="1352108" y="865514"/>
                  </a:lnTo>
                  <a:lnTo>
                    <a:pt x="1414543" y="858178"/>
                  </a:lnTo>
                  <a:lnTo>
                    <a:pt x="1460827" y="848810"/>
                  </a:lnTo>
                  <a:lnTo>
                    <a:pt x="1517175" y="838626"/>
                  </a:lnTo>
                  <a:lnTo>
                    <a:pt x="1576221" y="824704"/>
                  </a:lnTo>
                  <a:lnTo>
                    <a:pt x="1635544" y="810689"/>
                  </a:lnTo>
                  <a:lnTo>
                    <a:pt x="1658264" y="802503"/>
                  </a:lnTo>
                  <a:lnTo>
                    <a:pt x="1701273" y="781304"/>
                  </a:lnTo>
                  <a:lnTo>
                    <a:pt x="1728422" y="771896"/>
                  </a:lnTo>
                  <a:lnTo>
                    <a:pt x="1783802" y="740017"/>
                  </a:lnTo>
                  <a:lnTo>
                    <a:pt x="1835385" y="711162"/>
                  </a:lnTo>
                  <a:lnTo>
                    <a:pt x="1892812" y="650292"/>
                  </a:lnTo>
                  <a:lnTo>
                    <a:pt x="1915713" y="610164"/>
                  </a:lnTo>
                  <a:lnTo>
                    <a:pt x="1930332" y="558867"/>
                  </a:lnTo>
                  <a:lnTo>
                    <a:pt x="1932758" y="510561"/>
                  </a:lnTo>
                  <a:lnTo>
                    <a:pt x="1926588" y="460374"/>
                  </a:lnTo>
                  <a:lnTo>
                    <a:pt x="1916181" y="417687"/>
                  </a:lnTo>
                  <a:lnTo>
                    <a:pt x="1880032" y="362223"/>
                  </a:lnTo>
                  <a:lnTo>
                    <a:pt x="1824975" y="300761"/>
                  </a:lnTo>
                  <a:lnTo>
                    <a:pt x="1764559" y="258871"/>
                  </a:lnTo>
                  <a:lnTo>
                    <a:pt x="1741571" y="239570"/>
                  </a:lnTo>
                  <a:lnTo>
                    <a:pt x="1682375" y="207233"/>
                  </a:lnTo>
                  <a:lnTo>
                    <a:pt x="1624476" y="180900"/>
                  </a:lnTo>
                  <a:lnTo>
                    <a:pt x="1567588" y="158642"/>
                  </a:lnTo>
                  <a:lnTo>
                    <a:pt x="1513217" y="133239"/>
                  </a:lnTo>
                  <a:lnTo>
                    <a:pt x="1452605" y="112750"/>
                  </a:lnTo>
                  <a:lnTo>
                    <a:pt x="1390349" y="94815"/>
                  </a:lnTo>
                  <a:lnTo>
                    <a:pt x="1327226" y="78387"/>
                  </a:lnTo>
                  <a:lnTo>
                    <a:pt x="1271935" y="71506"/>
                  </a:lnTo>
                  <a:lnTo>
                    <a:pt x="1215952" y="59228"/>
                  </a:lnTo>
                  <a:lnTo>
                    <a:pt x="1159834" y="46708"/>
                  </a:lnTo>
                  <a:lnTo>
                    <a:pt x="1103689" y="39902"/>
                  </a:lnTo>
                  <a:lnTo>
                    <a:pt x="1047539" y="33229"/>
                  </a:lnTo>
                  <a:lnTo>
                    <a:pt x="991387" y="24675"/>
                  </a:lnTo>
                  <a:lnTo>
                    <a:pt x="935235" y="18652"/>
                  </a:lnTo>
                  <a:lnTo>
                    <a:pt x="883762" y="9816"/>
                  </a:lnTo>
                  <a:lnTo>
                    <a:pt x="826007" y="2909"/>
                  </a:lnTo>
                  <a:lnTo>
                    <a:pt x="773019" y="862"/>
                  </a:lnTo>
                  <a:lnTo>
                    <a:pt x="725344" y="256"/>
                  </a:lnTo>
                  <a:lnTo>
                    <a:pt x="6930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54519" y="152786"/>
            <a:ext cx="2893502" cy="521038"/>
            <a:chOff x="254519" y="152786"/>
            <a:chExt cx="2893502" cy="521038"/>
          </a:xfrm>
        </p:grpSpPr>
        <p:sp>
          <p:nvSpPr>
            <p:cNvPr id="2" name="Freeform 1"/>
            <p:cNvSpPr/>
            <p:nvPr/>
          </p:nvSpPr>
          <p:spPr>
            <a:xfrm>
              <a:off x="254519" y="168455"/>
              <a:ext cx="390075" cy="330374"/>
            </a:xfrm>
            <a:custGeom>
              <a:avLst/>
              <a:gdLst/>
              <a:ahLst/>
              <a:cxnLst/>
              <a:rect l="0" t="0" r="0" b="0"/>
              <a:pathLst>
                <a:path w="390075" h="330374">
                  <a:moveTo>
                    <a:pt x="229791" y="10529"/>
                  </a:moveTo>
                  <a:lnTo>
                    <a:pt x="192313" y="2196"/>
                  </a:lnTo>
                  <a:lnTo>
                    <a:pt x="140890" y="434"/>
                  </a:lnTo>
                  <a:lnTo>
                    <a:pt x="105184" y="5718"/>
                  </a:lnTo>
                  <a:lnTo>
                    <a:pt x="72378" y="20282"/>
                  </a:lnTo>
                  <a:lnTo>
                    <a:pt x="46020" y="39415"/>
                  </a:lnTo>
                  <a:lnTo>
                    <a:pt x="17323" y="75246"/>
                  </a:lnTo>
                  <a:lnTo>
                    <a:pt x="7459" y="95444"/>
                  </a:lnTo>
                  <a:lnTo>
                    <a:pt x="0" y="152648"/>
                  </a:lnTo>
                  <a:lnTo>
                    <a:pt x="1647" y="207101"/>
                  </a:lnTo>
                  <a:lnTo>
                    <a:pt x="12844" y="241128"/>
                  </a:lnTo>
                  <a:lnTo>
                    <a:pt x="37589" y="278478"/>
                  </a:lnTo>
                  <a:lnTo>
                    <a:pt x="80648" y="307216"/>
                  </a:lnTo>
                  <a:lnTo>
                    <a:pt x="134805" y="329218"/>
                  </a:lnTo>
                  <a:lnTo>
                    <a:pt x="155990" y="330373"/>
                  </a:lnTo>
                  <a:lnTo>
                    <a:pt x="209364" y="321583"/>
                  </a:lnTo>
                  <a:lnTo>
                    <a:pt x="259422" y="300176"/>
                  </a:lnTo>
                  <a:lnTo>
                    <a:pt x="313762" y="266506"/>
                  </a:lnTo>
                  <a:lnTo>
                    <a:pt x="339939" y="245601"/>
                  </a:lnTo>
                  <a:lnTo>
                    <a:pt x="374955" y="188892"/>
                  </a:lnTo>
                  <a:lnTo>
                    <a:pt x="389526" y="152154"/>
                  </a:lnTo>
                  <a:lnTo>
                    <a:pt x="390074" y="106044"/>
                  </a:lnTo>
                  <a:lnTo>
                    <a:pt x="382827" y="66516"/>
                  </a:lnTo>
                  <a:lnTo>
                    <a:pt x="367682" y="38166"/>
                  </a:lnTo>
                  <a:lnTo>
                    <a:pt x="351908" y="25542"/>
                  </a:lnTo>
                  <a:lnTo>
                    <a:pt x="307595" y="7905"/>
                  </a:lnTo>
                  <a:lnTo>
                    <a:pt x="2508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1405" y="343878"/>
              <a:ext cx="89818" cy="133523"/>
            </a:xfrm>
            <a:custGeom>
              <a:avLst/>
              <a:gdLst/>
              <a:ahLst/>
              <a:cxnLst/>
              <a:rect l="0" t="0" r="0" b="0"/>
              <a:pathLst>
                <a:path w="89818" h="133523">
                  <a:moveTo>
                    <a:pt x="5589" y="24619"/>
                  </a:moveTo>
                  <a:lnTo>
                    <a:pt x="0" y="41387"/>
                  </a:lnTo>
                  <a:lnTo>
                    <a:pt x="376" y="58977"/>
                  </a:lnTo>
                  <a:lnTo>
                    <a:pt x="16584" y="119619"/>
                  </a:lnTo>
                  <a:lnTo>
                    <a:pt x="21005" y="133522"/>
                  </a:lnTo>
                  <a:lnTo>
                    <a:pt x="3399" y="95863"/>
                  </a:lnTo>
                  <a:lnTo>
                    <a:pt x="5070" y="39763"/>
                  </a:lnTo>
                  <a:lnTo>
                    <a:pt x="9922" y="30036"/>
                  </a:lnTo>
                  <a:lnTo>
                    <a:pt x="27792" y="16108"/>
                  </a:lnTo>
                  <a:lnTo>
                    <a:pt x="58571" y="1690"/>
                  </a:lnTo>
                  <a:lnTo>
                    <a:pt x="73201" y="0"/>
                  </a:lnTo>
                  <a:lnTo>
                    <a:pt x="89817" y="3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8174" y="379025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7215" y="344334"/>
              <a:ext cx="190421" cy="329490"/>
            </a:xfrm>
            <a:custGeom>
              <a:avLst/>
              <a:gdLst/>
              <a:ahLst/>
              <a:cxnLst/>
              <a:rect l="0" t="0" r="0" b="0"/>
              <a:pathLst>
                <a:path w="190421" h="329490">
                  <a:moveTo>
                    <a:pt x="129334" y="97862"/>
                  </a:moveTo>
                  <a:lnTo>
                    <a:pt x="126214" y="55171"/>
                  </a:lnTo>
                  <a:lnTo>
                    <a:pt x="119759" y="35604"/>
                  </a:lnTo>
                  <a:lnTo>
                    <a:pt x="109091" y="19109"/>
                  </a:lnTo>
                  <a:lnTo>
                    <a:pt x="93431" y="7099"/>
                  </a:lnTo>
                  <a:lnTo>
                    <a:pt x="84341" y="2259"/>
                  </a:lnTo>
                  <a:lnTo>
                    <a:pt x="64884" y="0"/>
                  </a:lnTo>
                  <a:lnTo>
                    <a:pt x="45707" y="4065"/>
                  </a:lnTo>
                  <a:lnTo>
                    <a:pt x="29385" y="13671"/>
                  </a:lnTo>
                  <a:lnTo>
                    <a:pt x="17452" y="28858"/>
                  </a:lnTo>
                  <a:lnTo>
                    <a:pt x="259" y="67204"/>
                  </a:lnTo>
                  <a:lnTo>
                    <a:pt x="0" y="76254"/>
                  </a:lnTo>
                  <a:lnTo>
                    <a:pt x="5952" y="92548"/>
                  </a:lnTo>
                  <a:lnTo>
                    <a:pt x="22456" y="114875"/>
                  </a:lnTo>
                  <a:lnTo>
                    <a:pt x="47754" y="130719"/>
                  </a:lnTo>
                  <a:lnTo>
                    <a:pt x="67340" y="132743"/>
                  </a:lnTo>
                  <a:lnTo>
                    <a:pt x="86573" y="128573"/>
                  </a:lnTo>
                  <a:lnTo>
                    <a:pt x="117984" y="106832"/>
                  </a:lnTo>
                  <a:lnTo>
                    <a:pt x="125277" y="100332"/>
                  </a:lnTo>
                  <a:lnTo>
                    <a:pt x="131309" y="99509"/>
                  </a:lnTo>
                  <a:lnTo>
                    <a:pt x="136500" y="102470"/>
                  </a:lnTo>
                  <a:lnTo>
                    <a:pt x="145387" y="115118"/>
                  </a:lnTo>
                  <a:lnTo>
                    <a:pt x="164232" y="173098"/>
                  </a:lnTo>
                  <a:lnTo>
                    <a:pt x="181950" y="233549"/>
                  </a:lnTo>
                  <a:lnTo>
                    <a:pt x="189378" y="269087"/>
                  </a:lnTo>
                  <a:lnTo>
                    <a:pt x="190420" y="282202"/>
                  </a:lnTo>
                  <a:lnTo>
                    <a:pt x="187605" y="293285"/>
                  </a:lnTo>
                  <a:lnTo>
                    <a:pt x="175120" y="311839"/>
                  </a:lnTo>
                  <a:lnTo>
                    <a:pt x="154752" y="321645"/>
                  </a:lnTo>
                  <a:lnTo>
                    <a:pt x="93427" y="328456"/>
                  </a:lnTo>
                  <a:lnTo>
                    <a:pt x="66163" y="329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3451" y="389554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49" y="37478"/>
                  </a:lnTo>
                  <a:lnTo>
                    <a:pt x="0" y="59941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305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16062" y="378680"/>
              <a:ext cx="129468" cy="105631"/>
            </a:xfrm>
            <a:custGeom>
              <a:avLst/>
              <a:gdLst/>
              <a:ahLst/>
              <a:cxnLst/>
              <a:rect l="0" t="0" r="0" b="0"/>
              <a:pathLst>
                <a:path w="129468" h="105631">
                  <a:moveTo>
                    <a:pt x="0" y="21402"/>
                  </a:moveTo>
                  <a:lnTo>
                    <a:pt x="15618" y="67088"/>
                  </a:lnTo>
                  <a:lnTo>
                    <a:pt x="13726" y="48327"/>
                  </a:lnTo>
                  <a:lnTo>
                    <a:pt x="17019" y="29859"/>
                  </a:lnTo>
                  <a:lnTo>
                    <a:pt x="31039" y="5321"/>
                  </a:lnTo>
                  <a:lnTo>
                    <a:pt x="38240" y="1323"/>
                  </a:lnTo>
                  <a:lnTo>
                    <a:pt x="55600" y="0"/>
                  </a:lnTo>
                  <a:lnTo>
                    <a:pt x="85104" y="11421"/>
                  </a:lnTo>
                  <a:lnTo>
                    <a:pt x="110484" y="35213"/>
                  </a:lnTo>
                  <a:lnTo>
                    <a:pt x="127232" y="70078"/>
                  </a:lnTo>
                  <a:lnTo>
                    <a:pt x="129467" y="87100"/>
                  </a:lnTo>
                  <a:lnTo>
                    <a:pt x="126342" y="105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1249" y="377056"/>
              <a:ext cx="161726" cy="109233"/>
            </a:xfrm>
            <a:custGeom>
              <a:avLst/>
              <a:gdLst/>
              <a:ahLst/>
              <a:cxnLst/>
              <a:rect l="0" t="0" r="0" b="0"/>
              <a:pathLst>
                <a:path w="161726" h="109233">
                  <a:moveTo>
                    <a:pt x="88025" y="33555"/>
                  </a:moveTo>
                  <a:lnTo>
                    <a:pt x="82436" y="16787"/>
                  </a:lnTo>
                  <a:lnTo>
                    <a:pt x="70333" y="5436"/>
                  </a:lnTo>
                  <a:lnTo>
                    <a:pt x="62193" y="771"/>
                  </a:lnTo>
                  <a:lnTo>
                    <a:pt x="53256" y="0"/>
                  </a:lnTo>
                  <a:lnTo>
                    <a:pt x="33968" y="5384"/>
                  </a:lnTo>
                  <a:lnTo>
                    <a:pt x="19936" y="18695"/>
                  </a:lnTo>
                  <a:lnTo>
                    <a:pt x="1396" y="55836"/>
                  </a:lnTo>
                  <a:lnTo>
                    <a:pt x="0" y="76213"/>
                  </a:lnTo>
                  <a:lnTo>
                    <a:pt x="1266" y="86560"/>
                  </a:lnTo>
                  <a:lnTo>
                    <a:pt x="5619" y="94628"/>
                  </a:lnTo>
                  <a:lnTo>
                    <a:pt x="19815" y="106712"/>
                  </a:lnTo>
                  <a:lnTo>
                    <a:pt x="28514" y="109232"/>
                  </a:lnTo>
                  <a:lnTo>
                    <a:pt x="47538" y="108913"/>
                  </a:lnTo>
                  <a:lnTo>
                    <a:pt x="55184" y="104851"/>
                  </a:lnTo>
                  <a:lnTo>
                    <a:pt x="85506" y="69027"/>
                  </a:lnTo>
                  <a:lnTo>
                    <a:pt x="91025" y="67731"/>
                  </a:lnTo>
                  <a:lnTo>
                    <a:pt x="95874" y="70377"/>
                  </a:lnTo>
                  <a:lnTo>
                    <a:pt x="117652" y="94251"/>
                  </a:lnTo>
                  <a:lnTo>
                    <a:pt x="133948" y="101475"/>
                  </a:lnTo>
                  <a:lnTo>
                    <a:pt x="161725" y="107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86023" y="200041"/>
              <a:ext cx="51180" cy="273742"/>
            </a:xfrm>
            <a:custGeom>
              <a:avLst/>
              <a:gdLst/>
              <a:ahLst/>
              <a:cxnLst/>
              <a:rect l="0" t="0" r="0" b="0"/>
              <a:pathLst>
                <a:path w="51180" h="273742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9924" y="168552"/>
                  </a:lnTo>
                  <a:lnTo>
                    <a:pt x="37184" y="230253"/>
                  </a:lnTo>
                  <a:lnTo>
                    <a:pt x="5117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74383" y="152786"/>
              <a:ext cx="162646" cy="322702"/>
            </a:xfrm>
            <a:custGeom>
              <a:avLst/>
              <a:gdLst/>
              <a:ahLst/>
              <a:cxnLst/>
              <a:rect l="0" t="0" r="0" b="0"/>
              <a:pathLst>
                <a:path w="162646" h="322702">
                  <a:moveTo>
                    <a:pt x="41844" y="47255"/>
                  </a:moveTo>
                  <a:lnTo>
                    <a:pt x="36255" y="64023"/>
                  </a:lnTo>
                  <a:lnTo>
                    <a:pt x="40697" y="115601"/>
                  </a:lnTo>
                  <a:lnTo>
                    <a:pt x="50605" y="178481"/>
                  </a:lnTo>
                  <a:lnTo>
                    <a:pt x="52024" y="234700"/>
                  </a:lnTo>
                  <a:lnTo>
                    <a:pt x="52304" y="297797"/>
                  </a:lnTo>
                  <a:lnTo>
                    <a:pt x="52327" y="312549"/>
                  </a:lnTo>
                  <a:lnTo>
                    <a:pt x="50003" y="320044"/>
                  </a:lnTo>
                  <a:lnTo>
                    <a:pt x="46114" y="322701"/>
                  </a:lnTo>
                  <a:lnTo>
                    <a:pt x="41181" y="322133"/>
                  </a:lnTo>
                  <a:lnTo>
                    <a:pt x="37893" y="317074"/>
                  </a:lnTo>
                  <a:lnTo>
                    <a:pt x="23488" y="257635"/>
                  </a:lnTo>
                  <a:lnTo>
                    <a:pt x="6643" y="205157"/>
                  </a:lnTo>
                  <a:lnTo>
                    <a:pt x="1096" y="154658"/>
                  </a:lnTo>
                  <a:lnTo>
                    <a:pt x="0" y="99623"/>
                  </a:lnTo>
                  <a:lnTo>
                    <a:pt x="5373" y="43691"/>
                  </a:lnTo>
                  <a:lnTo>
                    <a:pt x="17446" y="21884"/>
                  </a:lnTo>
                  <a:lnTo>
                    <a:pt x="25579" y="12794"/>
                  </a:lnTo>
                  <a:lnTo>
                    <a:pt x="47094" y="2693"/>
                  </a:lnTo>
                  <a:lnTo>
                    <a:pt x="59382" y="0"/>
                  </a:lnTo>
                  <a:lnTo>
                    <a:pt x="82394" y="3246"/>
                  </a:lnTo>
                  <a:lnTo>
                    <a:pt x="135225" y="24779"/>
                  </a:lnTo>
                  <a:lnTo>
                    <a:pt x="151977" y="40775"/>
                  </a:lnTo>
                  <a:lnTo>
                    <a:pt x="160982" y="65822"/>
                  </a:lnTo>
                  <a:lnTo>
                    <a:pt x="162645" y="92942"/>
                  </a:lnTo>
                  <a:lnTo>
                    <a:pt x="155585" y="112794"/>
                  </a:lnTo>
                  <a:lnTo>
                    <a:pt x="141529" y="126296"/>
                  </a:lnTo>
                  <a:lnTo>
                    <a:pt x="132867" y="131535"/>
                  </a:lnTo>
                  <a:lnTo>
                    <a:pt x="76159" y="140632"/>
                  </a:lnTo>
                  <a:lnTo>
                    <a:pt x="62902" y="142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3" y="326383"/>
              <a:ext cx="84229" cy="140489"/>
            </a:xfrm>
            <a:custGeom>
              <a:avLst/>
              <a:gdLst/>
              <a:ahLst/>
              <a:cxnLst/>
              <a:rect l="0" t="0" r="0" b="0"/>
              <a:pathLst>
                <a:path w="84229" h="140489">
                  <a:moveTo>
                    <a:pt x="0" y="31585"/>
                  </a:moveTo>
                  <a:lnTo>
                    <a:pt x="17958" y="85460"/>
                  </a:lnTo>
                  <a:lnTo>
                    <a:pt x="40738" y="137033"/>
                  </a:lnTo>
                  <a:lnTo>
                    <a:pt x="43536" y="140488"/>
                  </a:lnTo>
                  <a:lnTo>
                    <a:pt x="44232" y="139282"/>
                  </a:lnTo>
                  <a:lnTo>
                    <a:pt x="27583" y="83137"/>
                  </a:lnTo>
                  <a:lnTo>
                    <a:pt x="27077" y="62686"/>
                  </a:lnTo>
                  <a:lnTo>
                    <a:pt x="28580" y="52319"/>
                  </a:lnTo>
                  <a:lnTo>
                    <a:pt x="39608" y="345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2082" y="37902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2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42611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34876" y="336911"/>
              <a:ext cx="107778" cy="136872"/>
            </a:xfrm>
            <a:custGeom>
              <a:avLst/>
              <a:gdLst/>
              <a:ahLst/>
              <a:cxnLst/>
              <a:rect l="0" t="0" r="0" b="0"/>
              <a:pathLst>
                <a:path w="107778" h="136872">
                  <a:moveTo>
                    <a:pt x="76191" y="0"/>
                  </a:moveTo>
                  <a:lnTo>
                    <a:pt x="53834" y="0"/>
                  </a:lnTo>
                  <a:lnTo>
                    <a:pt x="23163" y="11179"/>
                  </a:lnTo>
                  <a:lnTo>
                    <a:pt x="8560" y="26026"/>
                  </a:lnTo>
                  <a:lnTo>
                    <a:pt x="3027" y="34898"/>
                  </a:lnTo>
                  <a:lnTo>
                    <a:pt x="0" y="54115"/>
                  </a:lnTo>
                  <a:lnTo>
                    <a:pt x="3724" y="74354"/>
                  </a:lnTo>
                  <a:lnTo>
                    <a:pt x="13178" y="95048"/>
                  </a:lnTo>
                  <a:lnTo>
                    <a:pt x="37243" y="120839"/>
                  </a:lnTo>
                  <a:lnTo>
                    <a:pt x="62780" y="129746"/>
                  </a:lnTo>
                  <a:lnTo>
                    <a:pt x="10777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61329" y="321317"/>
              <a:ext cx="149780" cy="160085"/>
            </a:xfrm>
            <a:custGeom>
              <a:avLst/>
              <a:gdLst/>
              <a:ahLst/>
              <a:cxnLst/>
              <a:rect l="0" t="0" r="0" b="0"/>
              <a:pathLst>
                <a:path w="149780" h="160085">
                  <a:moveTo>
                    <a:pt x="65551" y="78765"/>
                  </a:moveTo>
                  <a:lnTo>
                    <a:pt x="83532" y="63124"/>
                  </a:lnTo>
                  <a:lnTo>
                    <a:pt x="124115" y="38332"/>
                  </a:lnTo>
                  <a:lnTo>
                    <a:pt x="126820" y="30753"/>
                  </a:lnTo>
                  <a:lnTo>
                    <a:pt x="123588" y="12973"/>
                  </a:lnTo>
                  <a:lnTo>
                    <a:pt x="115941" y="6828"/>
                  </a:lnTo>
                  <a:lnTo>
                    <a:pt x="91846" y="0"/>
                  </a:lnTo>
                  <a:lnTo>
                    <a:pt x="56575" y="1745"/>
                  </a:lnTo>
                  <a:lnTo>
                    <a:pt x="23897" y="15260"/>
                  </a:lnTo>
                  <a:lnTo>
                    <a:pt x="8824" y="30654"/>
                  </a:lnTo>
                  <a:lnTo>
                    <a:pt x="3167" y="39672"/>
                  </a:lnTo>
                  <a:lnTo>
                    <a:pt x="0" y="62170"/>
                  </a:lnTo>
                  <a:lnTo>
                    <a:pt x="3662" y="86598"/>
                  </a:lnTo>
                  <a:lnTo>
                    <a:pt x="18878" y="118911"/>
                  </a:lnTo>
                  <a:lnTo>
                    <a:pt x="31550" y="135992"/>
                  </a:lnTo>
                  <a:lnTo>
                    <a:pt x="57426" y="153173"/>
                  </a:lnTo>
                  <a:lnTo>
                    <a:pt x="92910" y="160084"/>
                  </a:lnTo>
                  <a:lnTo>
                    <a:pt x="149779" y="152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53264" y="30532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3264" y="37902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7278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14377" y="115813"/>
            <a:ext cx="1388484" cy="402459"/>
            <a:chOff x="3614377" y="115813"/>
            <a:chExt cx="1388484" cy="402459"/>
          </a:xfrm>
        </p:grpSpPr>
        <p:sp>
          <p:nvSpPr>
            <p:cNvPr id="21" name="Freeform 20"/>
            <p:cNvSpPr/>
            <p:nvPr/>
          </p:nvSpPr>
          <p:spPr>
            <a:xfrm>
              <a:off x="3614377" y="131281"/>
              <a:ext cx="202224" cy="188247"/>
            </a:xfrm>
            <a:custGeom>
              <a:avLst/>
              <a:gdLst/>
              <a:ahLst/>
              <a:cxnLst/>
              <a:rect l="0" t="0" r="0" b="0"/>
              <a:pathLst>
                <a:path w="202224" h="188247">
                  <a:moveTo>
                    <a:pt x="154825" y="5589"/>
                  </a:moveTo>
                  <a:lnTo>
                    <a:pt x="138057" y="0"/>
                  </a:lnTo>
                  <a:lnTo>
                    <a:pt x="120466" y="375"/>
                  </a:lnTo>
                  <a:lnTo>
                    <a:pt x="69399" y="10148"/>
                  </a:lnTo>
                  <a:lnTo>
                    <a:pt x="31248" y="25527"/>
                  </a:lnTo>
                  <a:lnTo>
                    <a:pt x="3306" y="44902"/>
                  </a:lnTo>
                  <a:lnTo>
                    <a:pt x="0" y="51685"/>
                  </a:lnTo>
                  <a:lnTo>
                    <a:pt x="135" y="58546"/>
                  </a:lnTo>
                  <a:lnTo>
                    <a:pt x="2566" y="65460"/>
                  </a:lnTo>
                  <a:lnTo>
                    <a:pt x="14624" y="76262"/>
                  </a:lnTo>
                  <a:lnTo>
                    <a:pt x="50962" y="92729"/>
                  </a:lnTo>
                  <a:lnTo>
                    <a:pt x="110702" y="102462"/>
                  </a:lnTo>
                  <a:lnTo>
                    <a:pt x="171155" y="112106"/>
                  </a:lnTo>
                  <a:lnTo>
                    <a:pt x="189769" y="121560"/>
                  </a:lnTo>
                  <a:lnTo>
                    <a:pt x="195668" y="129696"/>
                  </a:lnTo>
                  <a:lnTo>
                    <a:pt x="202223" y="151215"/>
                  </a:lnTo>
                  <a:lnTo>
                    <a:pt x="200461" y="159995"/>
                  </a:lnTo>
                  <a:lnTo>
                    <a:pt x="195778" y="167018"/>
                  </a:lnTo>
                  <a:lnTo>
                    <a:pt x="181215" y="177941"/>
                  </a:lnTo>
                  <a:lnTo>
                    <a:pt x="163044" y="186695"/>
                  </a:lnTo>
                  <a:lnTo>
                    <a:pt x="143270" y="188246"/>
                  </a:lnTo>
                  <a:lnTo>
                    <a:pt x="86623" y="177821"/>
                  </a:lnTo>
                  <a:lnTo>
                    <a:pt x="60068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42556" y="115813"/>
              <a:ext cx="26647" cy="221099"/>
            </a:xfrm>
            <a:custGeom>
              <a:avLst/>
              <a:gdLst/>
              <a:ahLst/>
              <a:cxnLst/>
              <a:rect l="0" t="0" r="0" b="0"/>
              <a:pathLst>
                <a:path w="26647" h="22109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8451" y="158081"/>
                  </a:lnTo>
                  <a:lnTo>
                    <a:pt x="2664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0264" y="162588"/>
              <a:ext cx="247965" cy="355684"/>
            </a:xfrm>
            <a:custGeom>
              <a:avLst/>
              <a:gdLst/>
              <a:ahLst/>
              <a:cxnLst/>
              <a:rect l="0" t="0" r="0" b="0"/>
              <a:pathLst>
                <a:path w="247965" h="355684">
                  <a:moveTo>
                    <a:pt x="26865" y="58510"/>
                  </a:moveTo>
                  <a:lnTo>
                    <a:pt x="26865" y="36153"/>
                  </a:lnTo>
                  <a:lnTo>
                    <a:pt x="33104" y="18938"/>
                  </a:lnTo>
                  <a:lnTo>
                    <a:pt x="38044" y="11072"/>
                  </a:lnTo>
                  <a:lnTo>
                    <a:pt x="46016" y="5827"/>
                  </a:lnTo>
                  <a:lnTo>
                    <a:pt x="67352" y="0"/>
                  </a:lnTo>
                  <a:lnTo>
                    <a:pt x="89313" y="3650"/>
                  </a:lnTo>
                  <a:lnTo>
                    <a:pt x="118288" y="18858"/>
                  </a:lnTo>
                  <a:lnTo>
                    <a:pt x="126418" y="25057"/>
                  </a:lnTo>
                  <a:lnTo>
                    <a:pt x="138571" y="44422"/>
                  </a:lnTo>
                  <a:lnTo>
                    <a:pt x="155905" y="94981"/>
                  </a:lnTo>
                  <a:lnTo>
                    <a:pt x="161019" y="157264"/>
                  </a:lnTo>
                  <a:lnTo>
                    <a:pt x="151977" y="212721"/>
                  </a:lnTo>
                  <a:lnTo>
                    <a:pt x="127092" y="275826"/>
                  </a:lnTo>
                  <a:lnTo>
                    <a:pt x="93342" y="331753"/>
                  </a:lnTo>
                  <a:lnTo>
                    <a:pt x="76297" y="346847"/>
                  </a:lnTo>
                  <a:lnTo>
                    <a:pt x="66839" y="352510"/>
                  </a:lnTo>
                  <a:lnTo>
                    <a:pt x="46971" y="355683"/>
                  </a:lnTo>
                  <a:lnTo>
                    <a:pt x="36760" y="354891"/>
                  </a:lnTo>
                  <a:lnTo>
                    <a:pt x="19175" y="347773"/>
                  </a:lnTo>
                  <a:lnTo>
                    <a:pt x="11210" y="342599"/>
                  </a:lnTo>
                  <a:lnTo>
                    <a:pt x="5899" y="334470"/>
                  </a:lnTo>
                  <a:lnTo>
                    <a:pt x="0" y="312960"/>
                  </a:lnTo>
                  <a:lnTo>
                    <a:pt x="2267" y="280132"/>
                  </a:lnTo>
                  <a:lnTo>
                    <a:pt x="13593" y="261904"/>
                  </a:lnTo>
                  <a:lnTo>
                    <a:pt x="21527" y="253767"/>
                  </a:lnTo>
                  <a:lnTo>
                    <a:pt x="32665" y="249513"/>
                  </a:lnTo>
                  <a:lnTo>
                    <a:pt x="89449" y="247971"/>
                  </a:lnTo>
                  <a:lnTo>
                    <a:pt x="146072" y="253602"/>
                  </a:lnTo>
                  <a:lnTo>
                    <a:pt x="201147" y="256404"/>
                  </a:lnTo>
                  <a:lnTo>
                    <a:pt x="247964" y="2480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0769" y="213278"/>
              <a:ext cx="233265" cy="278104"/>
            </a:xfrm>
            <a:custGeom>
              <a:avLst/>
              <a:gdLst/>
              <a:ahLst/>
              <a:cxnLst/>
              <a:rect l="0" t="0" r="0" b="0"/>
              <a:pathLst>
                <a:path w="233265" h="278104">
                  <a:moveTo>
                    <a:pt x="80101" y="7820"/>
                  </a:moveTo>
                  <a:lnTo>
                    <a:pt x="16768" y="71153"/>
                  </a:lnTo>
                  <a:lnTo>
                    <a:pt x="9803" y="78118"/>
                  </a:lnTo>
                  <a:lnTo>
                    <a:pt x="5160" y="78082"/>
                  </a:lnTo>
                  <a:lnTo>
                    <a:pt x="2064" y="73379"/>
                  </a:lnTo>
                  <a:lnTo>
                    <a:pt x="0" y="65564"/>
                  </a:lnTo>
                  <a:lnTo>
                    <a:pt x="964" y="58014"/>
                  </a:lnTo>
                  <a:lnTo>
                    <a:pt x="8275" y="43387"/>
                  </a:lnTo>
                  <a:lnTo>
                    <a:pt x="25544" y="21998"/>
                  </a:lnTo>
                  <a:lnTo>
                    <a:pt x="51068" y="6432"/>
                  </a:lnTo>
                  <a:lnTo>
                    <a:pt x="86447" y="0"/>
                  </a:lnTo>
                  <a:lnTo>
                    <a:pt x="109827" y="4734"/>
                  </a:lnTo>
                  <a:lnTo>
                    <a:pt x="120975" y="9272"/>
                  </a:lnTo>
                  <a:lnTo>
                    <a:pt x="136482" y="23673"/>
                  </a:lnTo>
                  <a:lnTo>
                    <a:pt x="142255" y="32427"/>
                  </a:lnTo>
                  <a:lnTo>
                    <a:pt x="150379" y="67103"/>
                  </a:lnTo>
                  <a:lnTo>
                    <a:pt x="146041" y="90320"/>
                  </a:lnTo>
                  <a:lnTo>
                    <a:pt x="141609" y="101425"/>
                  </a:lnTo>
                  <a:lnTo>
                    <a:pt x="127325" y="116882"/>
                  </a:lnTo>
                  <a:lnTo>
                    <a:pt x="118603" y="122642"/>
                  </a:lnTo>
                  <a:lnTo>
                    <a:pt x="113958" y="122973"/>
                  </a:lnTo>
                  <a:lnTo>
                    <a:pt x="112031" y="119683"/>
                  </a:lnTo>
                  <a:lnTo>
                    <a:pt x="111916" y="113981"/>
                  </a:lnTo>
                  <a:lnTo>
                    <a:pt x="116519" y="111349"/>
                  </a:lnTo>
                  <a:lnTo>
                    <a:pt x="134111" y="111545"/>
                  </a:lnTo>
                  <a:lnTo>
                    <a:pt x="196035" y="127622"/>
                  </a:lnTo>
                  <a:lnTo>
                    <a:pt x="221946" y="143403"/>
                  </a:lnTo>
                  <a:lnTo>
                    <a:pt x="227307" y="152021"/>
                  </a:lnTo>
                  <a:lnTo>
                    <a:pt x="233264" y="174075"/>
                  </a:lnTo>
                  <a:lnTo>
                    <a:pt x="231027" y="212798"/>
                  </a:lnTo>
                  <a:lnTo>
                    <a:pt x="219709" y="236962"/>
                  </a:lnTo>
                  <a:lnTo>
                    <a:pt x="202981" y="257060"/>
                  </a:lnTo>
                  <a:lnTo>
                    <a:pt x="183847" y="269892"/>
                  </a:lnTo>
                  <a:lnTo>
                    <a:pt x="142166" y="278103"/>
                  </a:lnTo>
                  <a:lnTo>
                    <a:pt x="79248" y="272772"/>
                  </a:lnTo>
                  <a:lnTo>
                    <a:pt x="59044" y="271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21969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16895" y="221098"/>
              <a:ext cx="10401" cy="284270"/>
            </a:xfrm>
            <a:custGeom>
              <a:avLst/>
              <a:gdLst/>
              <a:ahLst/>
              <a:cxnLst/>
              <a:rect l="0" t="0" r="0" b="0"/>
              <a:pathLst>
                <a:path w="10401" h="284270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67" y="196514"/>
                  </a:lnTo>
                  <a:lnTo>
                    <a:pt x="8210" y="249561"/>
                  </a:lnTo>
                  <a:lnTo>
                    <a:pt x="1040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8866" y="273740"/>
              <a:ext cx="169487" cy="119507"/>
            </a:xfrm>
            <a:custGeom>
              <a:avLst/>
              <a:gdLst/>
              <a:ahLst/>
              <a:cxnLst/>
              <a:rect l="0" t="0" r="0" b="0"/>
              <a:pathLst>
                <a:path w="169487" h="119507">
                  <a:moveTo>
                    <a:pt x="169486" y="94757"/>
                  </a:moveTo>
                  <a:lnTo>
                    <a:pt x="110869" y="100346"/>
                  </a:lnTo>
                  <a:lnTo>
                    <a:pt x="56695" y="112715"/>
                  </a:lnTo>
                  <a:lnTo>
                    <a:pt x="28889" y="119506"/>
                  </a:lnTo>
                  <a:lnTo>
                    <a:pt x="18433" y="118275"/>
                  </a:lnTo>
                  <a:lnTo>
                    <a:pt x="10293" y="113945"/>
                  </a:lnTo>
                  <a:lnTo>
                    <a:pt x="3696" y="107549"/>
                  </a:lnTo>
                  <a:lnTo>
                    <a:pt x="467" y="99776"/>
                  </a:lnTo>
                  <a:lnTo>
                    <a:pt x="0" y="81780"/>
                  </a:lnTo>
                  <a:lnTo>
                    <a:pt x="24659" y="20842"/>
                  </a:lnTo>
                  <a:lnTo>
                    <a:pt x="32199" y="9264"/>
                  </a:lnTo>
                  <a:lnTo>
                    <a:pt x="431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0469" y="193169"/>
              <a:ext cx="152392" cy="299057"/>
            </a:xfrm>
            <a:custGeom>
              <a:avLst/>
              <a:gdLst/>
              <a:ahLst/>
              <a:cxnLst/>
              <a:rect l="0" t="0" r="0" b="0"/>
              <a:pathLst>
                <a:path w="152392" h="299057">
                  <a:moveTo>
                    <a:pt x="140038" y="70043"/>
                  </a:moveTo>
                  <a:lnTo>
                    <a:pt x="105292" y="123918"/>
                  </a:lnTo>
                  <a:lnTo>
                    <a:pt x="73480" y="185965"/>
                  </a:lnTo>
                  <a:lnTo>
                    <a:pt x="61566" y="219814"/>
                  </a:lnTo>
                  <a:lnTo>
                    <a:pt x="58368" y="249692"/>
                  </a:lnTo>
                  <a:lnTo>
                    <a:pt x="63186" y="276229"/>
                  </a:lnTo>
                  <a:lnTo>
                    <a:pt x="67747" y="288219"/>
                  </a:lnTo>
                  <a:lnTo>
                    <a:pt x="75466" y="295042"/>
                  </a:lnTo>
                  <a:lnTo>
                    <a:pt x="85292" y="298421"/>
                  </a:lnTo>
                  <a:lnTo>
                    <a:pt x="107518" y="299056"/>
                  </a:lnTo>
                  <a:lnTo>
                    <a:pt x="129095" y="295439"/>
                  </a:lnTo>
                  <a:lnTo>
                    <a:pt x="137422" y="290497"/>
                  </a:lnTo>
                  <a:lnTo>
                    <a:pt x="149794" y="275647"/>
                  </a:lnTo>
                  <a:lnTo>
                    <a:pt x="152391" y="266774"/>
                  </a:lnTo>
                  <a:lnTo>
                    <a:pt x="152158" y="247556"/>
                  </a:lnTo>
                  <a:lnTo>
                    <a:pt x="145035" y="230436"/>
                  </a:lnTo>
                  <a:lnTo>
                    <a:pt x="92045" y="169917"/>
                  </a:lnTo>
                  <a:lnTo>
                    <a:pt x="34603" y="118100"/>
                  </a:lnTo>
                  <a:lnTo>
                    <a:pt x="12352" y="89741"/>
                  </a:lnTo>
                  <a:lnTo>
                    <a:pt x="2180" y="69439"/>
                  </a:lnTo>
                  <a:lnTo>
                    <a:pt x="0" y="45598"/>
                  </a:lnTo>
                  <a:lnTo>
                    <a:pt x="1056" y="32689"/>
                  </a:lnTo>
                  <a:lnTo>
                    <a:pt x="5269" y="22914"/>
                  </a:lnTo>
                  <a:lnTo>
                    <a:pt x="19310" y="8932"/>
                  </a:lnTo>
                  <a:lnTo>
                    <a:pt x="40368" y="1939"/>
                  </a:lnTo>
                  <a:lnTo>
                    <a:pt x="64155" y="0"/>
                  </a:lnTo>
                  <a:lnTo>
                    <a:pt x="97277" y="6656"/>
                  </a:lnTo>
                  <a:lnTo>
                    <a:pt x="126979" y="22926"/>
                  </a:lnTo>
                  <a:lnTo>
                    <a:pt x="150567" y="48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45096" y="868256"/>
            <a:ext cx="1786946" cy="353050"/>
            <a:chOff x="445096" y="868256"/>
            <a:chExt cx="1786946" cy="353050"/>
          </a:xfrm>
        </p:grpSpPr>
        <p:sp>
          <p:nvSpPr>
            <p:cNvPr id="30" name="Freeform 29"/>
            <p:cNvSpPr/>
            <p:nvPr/>
          </p:nvSpPr>
          <p:spPr>
            <a:xfrm>
              <a:off x="445096" y="868256"/>
              <a:ext cx="284631" cy="351637"/>
            </a:xfrm>
            <a:custGeom>
              <a:avLst/>
              <a:gdLst/>
              <a:ahLst/>
              <a:cxnLst/>
              <a:rect l="0" t="0" r="0" b="0"/>
              <a:pathLst>
                <a:path w="284631" h="351637">
                  <a:moveTo>
                    <a:pt x="218199" y="58251"/>
                  </a:moveTo>
                  <a:lnTo>
                    <a:pt x="163112" y="8753"/>
                  </a:lnTo>
                  <a:lnTo>
                    <a:pt x="137174" y="1157"/>
                  </a:lnTo>
                  <a:lnTo>
                    <a:pt x="95925" y="0"/>
                  </a:lnTo>
                  <a:lnTo>
                    <a:pt x="72608" y="5456"/>
                  </a:lnTo>
                  <a:lnTo>
                    <a:pt x="40920" y="21681"/>
                  </a:lnTo>
                  <a:lnTo>
                    <a:pt x="23985" y="34589"/>
                  </a:lnTo>
                  <a:lnTo>
                    <a:pt x="6886" y="60599"/>
                  </a:lnTo>
                  <a:lnTo>
                    <a:pt x="0" y="96122"/>
                  </a:lnTo>
                  <a:lnTo>
                    <a:pt x="3549" y="130693"/>
                  </a:lnTo>
                  <a:lnTo>
                    <a:pt x="15174" y="149329"/>
                  </a:lnTo>
                  <a:lnTo>
                    <a:pt x="23188" y="157574"/>
                  </a:lnTo>
                  <a:lnTo>
                    <a:pt x="44570" y="166736"/>
                  </a:lnTo>
                  <a:lnTo>
                    <a:pt x="96424" y="172617"/>
                  </a:lnTo>
                  <a:lnTo>
                    <a:pt x="151727" y="173779"/>
                  </a:lnTo>
                  <a:lnTo>
                    <a:pt x="204592" y="177128"/>
                  </a:lnTo>
                  <a:lnTo>
                    <a:pt x="226189" y="183615"/>
                  </a:lnTo>
                  <a:lnTo>
                    <a:pt x="243587" y="194297"/>
                  </a:lnTo>
                  <a:lnTo>
                    <a:pt x="266535" y="219054"/>
                  </a:lnTo>
                  <a:lnTo>
                    <a:pt x="282564" y="248616"/>
                  </a:lnTo>
                  <a:lnTo>
                    <a:pt x="284630" y="269200"/>
                  </a:lnTo>
                  <a:lnTo>
                    <a:pt x="276425" y="311010"/>
                  </a:lnTo>
                  <a:lnTo>
                    <a:pt x="263964" y="328906"/>
                  </a:lnTo>
                  <a:lnTo>
                    <a:pt x="255728" y="336954"/>
                  </a:lnTo>
                  <a:lnTo>
                    <a:pt x="234099" y="345896"/>
                  </a:lnTo>
                  <a:lnTo>
                    <a:pt x="182085" y="351636"/>
                  </a:lnTo>
                  <a:lnTo>
                    <a:pt x="124233" y="341410"/>
                  </a:lnTo>
                  <a:lnTo>
                    <a:pt x="103906" y="333838"/>
                  </a:lnTo>
                  <a:lnTo>
                    <a:pt x="80479" y="316422"/>
                  </a:lnTo>
                  <a:lnTo>
                    <a:pt x="60271" y="28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4588" y="1083723"/>
              <a:ext cx="175620" cy="129340"/>
            </a:xfrm>
            <a:custGeom>
              <a:avLst/>
              <a:gdLst/>
              <a:ahLst/>
              <a:cxnLst/>
              <a:rect l="0" t="0" r="0" b="0"/>
              <a:pathLst>
                <a:path w="175620" h="129340">
                  <a:moveTo>
                    <a:pt x="112448" y="42826"/>
                  </a:moveTo>
                  <a:lnTo>
                    <a:pt x="102873" y="18779"/>
                  </a:lnTo>
                  <a:lnTo>
                    <a:pt x="92204" y="4452"/>
                  </a:lnTo>
                  <a:lnTo>
                    <a:pt x="83744" y="866"/>
                  </a:lnTo>
                  <a:lnTo>
                    <a:pt x="61866" y="0"/>
                  </a:lnTo>
                  <a:lnTo>
                    <a:pt x="28830" y="11679"/>
                  </a:lnTo>
                  <a:lnTo>
                    <a:pt x="13673" y="26643"/>
                  </a:lnTo>
                  <a:lnTo>
                    <a:pt x="7994" y="35547"/>
                  </a:lnTo>
                  <a:lnTo>
                    <a:pt x="0" y="70435"/>
                  </a:lnTo>
                  <a:lnTo>
                    <a:pt x="4369" y="93701"/>
                  </a:lnTo>
                  <a:lnTo>
                    <a:pt x="8810" y="104819"/>
                  </a:lnTo>
                  <a:lnTo>
                    <a:pt x="23103" y="120291"/>
                  </a:lnTo>
                  <a:lnTo>
                    <a:pt x="31827" y="126055"/>
                  </a:lnTo>
                  <a:lnTo>
                    <a:pt x="50880" y="129339"/>
                  </a:lnTo>
                  <a:lnTo>
                    <a:pt x="60874" y="128578"/>
                  </a:lnTo>
                  <a:lnTo>
                    <a:pt x="78218" y="121492"/>
                  </a:lnTo>
                  <a:lnTo>
                    <a:pt x="93725" y="109374"/>
                  </a:lnTo>
                  <a:lnTo>
                    <a:pt x="108416" y="92290"/>
                  </a:lnTo>
                  <a:lnTo>
                    <a:pt x="112100" y="82821"/>
                  </a:lnTo>
                  <a:lnTo>
                    <a:pt x="114034" y="59745"/>
                  </a:lnTo>
                  <a:lnTo>
                    <a:pt x="115845" y="61125"/>
                  </a:lnTo>
                  <a:lnTo>
                    <a:pt x="132782" y="95538"/>
                  </a:lnTo>
                  <a:lnTo>
                    <a:pt x="155128" y="109787"/>
                  </a:lnTo>
                  <a:lnTo>
                    <a:pt x="175619" y="116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52849" y="894922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0"/>
                  </a:lnTo>
                  <a:lnTo>
                    <a:pt x="11410" y="223602"/>
                  </a:lnTo>
                  <a:lnTo>
                    <a:pt x="21924" y="280258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23565" y="1042110"/>
              <a:ext cx="150384" cy="165377"/>
            </a:xfrm>
            <a:custGeom>
              <a:avLst/>
              <a:gdLst/>
              <a:ahLst/>
              <a:cxnLst/>
              <a:rect l="0" t="0" r="0" b="0"/>
              <a:pathLst>
                <a:path w="150384" h="165377">
                  <a:moveTo>
                    <a:pt x="2984" y="105496"/>
                  </a:moveTo>
                  <a:lnTo>
                    <a:pt x="56859" y="86368"/>
                  </a:lnTo>
                  <a:lnTo>
                    <a:pt x="102842" y="55692"/>
                  </a:lnTo>
                  <a:lnTo>
                    <a:pt x="106990" y="46557"/>
                  </a:lnTo>
                  <a:lnTo>
                    <a:pt x="108481" y="23929"/>
                  </a:lnTo>
                  <a:lnTo>
                    <a:pt x="103731" y="14853"/>
                  </a:lnTo>
                  <a:lnTo>
                    <a:pt x="85975" y="1649"/>
                  </a:lnTo>
                  <a:lnTo>
                    <a:pt x="75858" y="0"/>
                  </a:lnTo>
                  <a:lnTo>
                    <a:pt x="55260" y="4406"/>
                  </a:lnTo>
                  <a:lnTo>
                    <a:pt x="37526" y="17283"/>
                  </a:lnTo>
                  <a:lnTo>
                    <a:pt x="23015" y="34705"/>
                  </a:lnTo>
                  <a:lnTo>
                    <a:pt x="263" y="84822"/>
                  </a:lnTo>
                  <a:lnTo>
                    <a:pt x="0" y="94053"/>
                  </a:lnTo>
                  <a:lnTo>
                    <a:pt x="5947" y="110549"/>
                  </a:lnTo>
                  <a:lnTo>
                    <a:pt x="22449" y="138578"/>
                  </a:lnTo>
                  <a:lnTo>
                    <a:pt x="38541" y="152564"/>
                  </a:lnTo>
                  <a:lnTo>
                    <a:pt x="58561" y="161510"/>
                  </a:lnTo>
                  <a:lnTo>
                    <a:pt x="96140" y="165376"/>
                  </a:lnTo>
                  <a:lnTo>
                    <a:pt x="150383" y="158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42137" y="889708"/>
              <a:ext cx="134313" cy="308820"/>
            </a:xfrm>
            <a:custGeom>
              <a:avLst/>
              <a:gdLst/>
              <a:ahLst/>
              <a:cxnLst/>
              <a:rect l="0" t="0" r="0" b="0"/>
              <a:pathLst>
                <a:path w="134313" h="308820">
                  <a:moveTo>
                    <a:pt x="5552" y="99970"/>
                  </a:moveTo>
                  <a:lnTo>
                    <a:pt x="5552" y="157234"/>
                  </a:lnTo>
                  <a:lnTo>
                    <a:pt x="5552" y="206625"/>
                  </a:lnTo>
                  <a:lnTo>
                    <a:pt x="11141" y="264537"/>
                  </a:lnTo>
                  <a:lnTo>
                    <a:pt x="15105" y="308819"/>
                  </a:lnTo>
                  <a:lnTo>
                    <a:pt x="15647" y="301196"/>
                  </a:lnTo>
                  <a:lnTo>
                    <a:pt x="7690" y="242095"/>
                  </a:lnTo>
                  <a:lnTo>
                    <a:pt x="6185" y="193164"/>
                  </a:lnTo>
                  <a:lnTo>
                    <a:pt x="5739" y="141621"/>
                  </a:lnTo>
                  <a:lnTo>
                    <a:pt x="0" y="82981"/>
                  </a:lnTo>
                  <a:lnTo>
                    <a:pt x="2087" y="42944"/>
                  </a:lnTo>
                  <a:lnTo>
                    <a:pt x="10251" y="21593"/>
                  </a:lnTo>
                  <a:lnTo>
                    <a:pt x="15704" y="12624"/>
                  </a:lnTo>
                  <a:lnTo>
                    <a:pt x="24018" y="6644"/>
                  </a:lnTo>
                  <a:lnTo>
                    <a:pt x="45734" y="0"/>
                  </a:lnTo>
                  <a:lnTo>
                    <a:pt x="67864" y="3287"/>
                  </a:lnTo>
                  <a:lnTo>
                    <a:pt x="110667" y="24460"/>
                  </a:lnTo>
                  <a:lnTo>
                    <a:pt x="125579" y="40674"/>
                  </a:lnTo>
                  <a:lnTo>
                    <a:pt x="131194" y="49911"/>
                  </a:lnTo>
                  <a:lnTo>
                    <a:pt x="134312" y="69533"/>
                  </a:lnTo>
                  <a:lnTo>
                    <a:pt x="133506" y="79679"/>
                  </a:lnTo>
                  <a:lnTo>
                    <a:pt x="126371" y="97191"/>
                  </a:lnTo>
                  <a:lnTo>
                    <a:pt x="102727" y="127497"/>
                  </a:lnTo>
                  <a:lnTo>
                    <a:pt x="83056" y="135601"/>
                  </a:lnTo>
                  <a:lnTo>
                    <a:pt x="61055" y="141543"/>
                  </a:lnTo>
                  <a:lnTo>
                    <a:pt x="26609" y="163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84559" y="1042042"/>
              <a:ext cx="84229" cy="111195"/>
            </a:xfrm>
            <a:custGeom>
              <a:avLst/>
              <a:gdLst/>
              <a:ahLst/>
              <a:cxnLst/>
              <a:rect l="0" t="0" r="0" b="0"/>
              <a:pathLst>
                <a:path w="84229" h="111195">
                  <a:moveTo>
                    <a:pt x="0" y="52921"/>
                  </a:moveTo>
                  <a:lnTo>
                    <a:pt x="14654" y="105949"/>
                  </a:lnTo>
                  <a:lnTo>
                    <a:pt x="14449" y="110500"/>
                  </a:lnTo>
                  <a:lnTo>
                    <a:pt x="11972" y="111194"/>
                  </a:lnTo>
                  <a:lnTo>
                    <a:pt x="7982" y="109317"/>
                  </a:lnTo>
                  <a:lnTo>
                    <a:pt x="3548" y="94754"/>
                  </a:lnTo>
                  <a:lnTo>
                    <a:pt x="701" y="47277"/>
                  </a:lnTo>
                  <a:lnTo>
                    <a:pt x="3977" y="37460"/>
                  </a:lnTo>
                  <a:lnTo>
                    <a:pt x="16975" y="23433"/>
                  </a:lnTo>
                  <a:lnTo>
                    <a:pt x="44024" y="3370"/>
                  </a:lnTo>
                  <a:lnTo>
                    <a:pt x="52746" y="0"/>
                  </a:lnTo>
                  <a:lnTo>
                    <a:pt x="84228" y="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31958" y="106337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8212" y="6087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53015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50803" y="1028848"/>
              <a:ext cx="91726" cy="121053"/>
            </a:xfrm>
            <a:custGeom>
              <a:avLst/>
              <a:gdLst/>
              <a:ahLst/>
              <a:cxnLst/>
              <a:rect l="0" t="0" r="0" b="0"/>
              <a:pathLst>
                <a:path w="91726" h="121053">
                  <a:moveTo>
                    <a:pt x="81197" y="24001"/>
                  </a:moveTo>
                  <a:lnTo>
                    <a:pt x="63216" y="8360"/>
                  </a:lnTo>
                  <a:lnTo>
                    <a:pt x="46299" y="282"/>
                  </a:lnTo>
                  <a:lnTo>
                    <a:pt x="38044" y="0"/>
                  </a:lnTo>
                  <a:lnTo>
                    <a:pt x="22633" y="5925"/>
                  </a:lnTo>
                  <a:lnTo>
                    <a:pt x="11105" y="19477"/>
                  </a:lnTo>
                  <a:lnTo>
                    <a:pt x="3251" y="38368"/>
                  </a:lnTo>
                  <a:lnTo>
                    <a:pt x="0" y="74142"/>
                  </a:lnTo>
                  <a:lnTo>
                    <a:pt x="3385" y="96589"/>
                  </a:lnTo>
                  <a:lnTo>
                    <a:pt x="8265" y="105148"/>
                  </a:lnTo>
                  <a:lnTo>
                    <a:pt x="23046" y="117778"/>
                  </a:lnTo>
                  <a:lnTo>
                    <a:pt x="44434" y="121052"/>
                  </a:lnTo>
                  <a:lnTo>
                    <a:pt x="91725" y="118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98054" y="1004779"/>
              <a:ext cx="133988" cy="139666"/>
            </a:xfrm>
            <a:custGeom>
              <a:avLst/>
              <a:gdLst/>
              <a:ahLst/>
              <a:cxnLst/>
              <a:rect l="0" t="0" r="0" b="0"/>
              <a:pathLst>
                <a:path w="133988" h="139666">
                  <a:moveTo>
                    <a:pt x="18173" y="100713"/>
                  </a:moveTo>
                  <a:lnTo>
                    <a:pt x="62136" y="80469"/>
                  </a:lnTo>
                  <a:lnTo>
                    <a:pt x="92421" y="61309"/>
                  </a:lnTo>
                  <a:lnTo>
                    <a:pt x="106934" y="44596"/>
                  </a:lnTo>
                  <a:lnTo>
                    <a:pt x="112442" y="35225"/>
                  </a:lnTo>
                  <a:lnTo>
                    <a:pt x="113775" y="26639"/>
                  </a:lnTo>
                  <a:lnTo>
                    <a:pt x="112323" y="18575"/>
                  </a:lnTo>
                  <a:lnTo>
                    <a:pt x="109016" y="10859"/>
                  </a:lnTo>
                  <a:lnTo>
                    <a:pt x="102132" y="5715"/>
                  </a:lnTo>
                  <a:lnTo>
                    <a:pt x="82005" y="0"/>
                  </a:lnTo>
                  <a:lnTo>
                    <a:pt x="60581" y="3699"/>
                  </a:lnTo>
                  <a:lnTo>
                    <a:pt x="31909" y="18936"/>
                  </a:lnTo>
                  <a:lnTo>
                    <a:pt x="17259" y="32782"/>
                  </a:lnTo>
                  <a:lnTo>
                    <a:pt x="6849" y="50634"/>
                  </a:lnTo>
                  <a:lnTo>
                    <a:pt x="0" y="86005"/>
                  </a:lnTo>
                  <a:lnTo>
                    <a:pt x="4637" y="106264"/>
                  </a:lnTo>
                  <a:lnTo>
                    <a:pt x="9149" y="114942"/>
                  </a:lnTo>
                  <a:lnTo>
                    <a:pt x="23521" y="127704"/>
                  </a:lnTo>
                  <a:lnTo>
                    <a:pt x="42777" y="136106"/>
                  </a:lnTo>
                  <a:lnTo>
                    <a:pt x="78756" y="139665"/>
                  </a:lnTo>
                  <a:lnTo>
                    <a:pt x="133987" y="132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611067" y="952504"/>
            <a:ext cx="126343" cy="79289"/>
            <a:chOff x="2611067" y="952504"/>
            <a:chExt cx="126343" cy="79289"/>
          </a:xfrm>
        </p:grpSpPr>
        <p:sp>
          <p:nvSpPr>
            <p:cNvPr id="41" name="Freeform 40"/>
            <p:cNvSpPr/>
            <p:nvPr/>
          </p:nvSpPr>
          <p:spPr>
            <a:xfrm>
              <a:off x="2611067" y="952504"/>
              <a:ext cx="94757" cy="16118"/>
            </a:xfrm>
            <a:custGeom>
              <a:avLst/>
              <a:gdLst/>
              <a:ahLst/>
              <a:cxnLst/>
              <a:rect l="0" t="0" r="0" b="0"/>
              <a:pathLst>
                <a:path w="94757" h="16118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42653" y="103179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8497" y="1558217"/>
            <a:ext cx="2835018" cy="391727"/>
            <a:chOff x="618497" y="1558217"/>
            <a:chExt cx="2835018" cy="391727"/>
          </a:xfrm>
        </p:grpSpPr>
        <p:sp>
          <p:nvSpPr>
            <p:cNvPr id="44" name="Freeform 43"/>
            <p:cNvSpPr/>
            <p:nvPr/>
          </p:nvSpPr>
          <p:spPr>
            <a:xfrm>
              <a:off x="618497" y="1558217"/>
              <a:ext cx="100387" cy="111152"/>
            </a:xfrm>
            <a:custGeom>
              <a:avLst/>
              <a:gdLst/>
              <a:ahLst/>
              <a:cxnLst/>
              <a:rect l="0" t="0" r="0" b="0"/>
              <a:pathLst>
                <a:path w="100387" h="111152">
                  <a:moveTo>
                    <a:pt x="65855" y="10529"/>
                  </a:moveTo>
                  <a:lnTo>
                    <a:pt x="21892" y="25183"/>
                  </a:lnTo>
                  <a:lnTo>
                    <a:pt x="8101" y="38099"/>
                  </a:lnTo>
                  <a:lnTo>
                    <a:pt x="2786" y="46456"/>
                  </a:lnTo>
                  <a:lnTo>
                    <a:pt x="0" y="65101"/>
                  </a:lnTo>
                  <a:lnTo>
                    <a:pt x="894" y="74986"/>
                  </a:lnTo>
                  <a:lnTo>
                    <a:pt x="8128" y="92209"/>
                  </a:lnTo>
                  <a:lnTo>
                    <a:pt x="13332" y="100077"/>
                  </a:lnTo>
                  <a:lnTo>
                    <a:pt x="21481" y="105323"/>
                  </a:lnTo>
                  <a:lnTo>
                    <a:pt x="43014" y="111151"/>
                  </a:lnTo>
                  <a:lnTo>
                    <a:pt x="52967" y="110366"/>
                  </a:lnTo>
                  <a:lnTo>
                    <a:pt x="70265" y="103254"/>
                  </a:lnTo>
                  <a:lnTo>
                    <a:pt x="82633" y="89174"/>
                  </a:lnTo>
                  <a:lnTo>
                    <a:pt x="100105" y="51540"/>
                  </a:lnTo>
                  <a:lnTo>
                    <a:pt x="100386" y="41379"/>
                  </a:lnTo>
                  <a:lnTo>
                    <a:pt x="94460" y="20731"/>
                  </a:lnTo>
                  <a:lnTo>
                    <a:pt x="87147" y="9214"/>
                  </a:lnTo>
                  <a:lnTo>
                    <a:pt x="763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" y="1568746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168456" y="0"/>
                  </a:moveTo>
                  <a:lnTo>
                    <a:pt x="133710" y="53875"/>
                  </a:lnTo>
                  <a:lnTo>
                    <a:pt x="107223" y="111036"/>
                  </a:lnTo>
                  <a:lnTo>
                    <a:pt x="86474" y="164219"/>
                  </a:lnTo>
                  <a:lnTo>
                    <a:pt x="52202" y="220540"/>
                  </a:lnTo>
                  <a:lnTo>
                    <a:pt x="28870" y="270548"/>
                  </a:lnTo>
                  <a:lnTo>
                    <a:pt x="12844" y="29697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8010" y="1821430"/>
              <a:ext cx="98083" cy="96832"/>
            </a:xfrm>
            <a:custGeom>
              <a:avLst/>
              <a:gdLst/>
              <a:ahLst/>
              <a:cxnLst/>
              <a:rect l="0" t="0" r="0" b="0"/>
              <a:pathLst>
                <a:path w="98083" h="96832">
                  <a:moveTo>
                    <a:pt x="65855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5000" y="82457"/>
                  </a:lnTo>
                  <a:lnTo>
                    <a:pt x="18921" y="94359"/>
                  </a:lnTo>
                  <a:lnTo>
                    <a:pt x="27547" y="96831"/>
                  </a:lnTo>
                  <a:lnTo>
                    <a:pt x="46489" y="96458"/>
                  </a:lnTo>
                  <a:lnTo>
                    <a:pt x="63487" y="89274"/>
                  </a:lnTo>
                  <a:lnTo>
                    <a:pt x="93463" y="65597"/>
                  </a:lnTo>
                  <a:lnTo>
                    <a:pt x="97128" y="57769"/>
                  </a:lnTo>
                  <a:lnTo>
                    <a:pt x="98082" y="39713"/>
                  </a:lnTo>
                  <a:lnTo>
                    <a:pt x="91486" y="23109"/>
                  </a:lnTo>
                  <a:lnTo>
                    <a:pt x="763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07786" y="1773727"/>
              <a:ext cx="142964" cy="134995"/>
            </a:xfrm>
            <a:custGeom>
              <a:avLst/>
              <a:gdLst/>
              <a:ahLst/>
              <a:cxnLst/>
              <a:rect l="0" t="0" r="0" b="0"/>
              <a:pathLst>
                <a:path w="142964" h="134995">
                  <a:moveTo>
                    <a:pt x="87219" y="5589"/>
                  </a:moveTo>
                  <a:lnTo>
                    <a:pt x="70451" y="0"/>
                  </a:lnTo>
                  <a:lnTo>
                    <a:pt x="52860" y="3494"/>
                  </a:lnTo>
                  <a:lnTo>
                    <a:pt x="26346" y="18616"/>
                  </a:lnTo>
                  <a:lnTo>
                    <a:pt x="18561" y="24802"/>
                  </a:lnTo>
                  <a:lnTo>
                    <a:pt x="6791" y="44154"/>
                  </a:lnTo>
                  <a:lnTo>
                    <a:pt x="0" y="67182"/>
                  </a:lnTo>
                  <a:lnTo>
                    <a:pt x="882" y="89116"/>
                  </a:lnTo>
                  <a:lnTo>
                    <a:pt x="8293" y="107442"/>
                  </a:lnTo>
                  <a:lnTo>
                    <a:pt x="13544" y="115605"/>
                  </a:lnTo>
                  <a:lnTo>
                    <a:pt x="28738" y="127794"/>
                  </a:lnTo>
                  <a:lnTo>
                    <a:pt x="37703" y="132682"/>
                  </a:lnTo>
                  <a:lnTo>
                    <a:pt x="57023" y="134994"/>
                  </a:lnTo>
                  <a:lnTo>
                    <a:pt x="98022" y="126947"/>
                  </a:lnTo>
                  <a:lnTo>
                    <a:pt x="123825" y="111867"/>
                  </a:lnTo>
                  <a:lnTo>
                    <a:pt x="135854" y="96107"/>
                  </a:lnTo>
                  <a:lnTo>
                    <a:pt x="140699" y="86991"/>
                  </a:lnTo>
                  <a:lnTo>
                    <a:pt x="142963" y="67504"/>
                  </a:lnTo>
                  <a:lnTo>
                    <a:pt x="138900" y="48314"/>
                  </a:lnTo>
                  <a:lnTo>
                    <a:pt x="129296" y="31987"/>
                  </a:lnTo>
                  <a:lnTo>
                    <a:pt x="117228" y="23170"/>
                  </a:lnTo>
                  <a:lnTo>
                    <a:pt x="97747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91960" y="1582492"/>
              <a:ext cx="113616" cy="312638"/>
            </a:xfrm>
            <a:custGeom>
              <a:avLst/>
              <a:gdLst/>
              <a:ahLst/>
              <a:cxnLst/>
              <a:rect l="0" t="0" r="0" b="0"/>
              <a:pathLst>
                <a:path w="113616" h="312638">
                  <a:moveTo>
                    <a:pt x="71501" y="312637"/>
                  </a:moveTo>
                  <a:lnTo>
                    <a:pt x="60322" y="301459"/>
                  </a:lnTo>
                  <a:lnTo>
                    <a:pt x="54834" y="283492"/>
                  </a:lnTo>
                  <a:lnTo>
                    <a:pt x="41447" y="220325"/>
                  </a:lnTo>
                  <a:lnTo>
                    <a:pt x="20894" y="161908"/>
                  </a:lnTo>
                  <a:lnTo>
                    <a:pt x="5222" y="99980"/>
                  </a:lnTo>
                  <a:lnTo>
                    <a:pt x="0" y="56865"/>
                  </a:lnTo>
                  <a:lnTo>
                    <a:pt x="5018" y="34794"/>
                  </a:lnTo>
                  <a:lnTo>
                    <a:pt x="9631" y="25633"/>
                  </a:lnTo>
                  <a:lnTo>
                    <a:pt x="24116" y="12334"/>
                  </a:lnTo>
                  <a:lnTo>
                    <a:pt x="43422" y="3694"/>
                  </a:lnTo>
                  <a:lnTo>
                    <a:pt x="78259" y="0"/>
                  </a:lnTo>
                  <a:lnTo>
                    <a:pt x="113615" y="7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89761" y="175825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54999" y="1558541"/>
              <a:ext cx="161188" cy="358720"/>
            </a:xfrm>
            <a:custGeom>
              <a:avLst/>
              <a:gdLst/>
              <a:ahLst/>
              <a:cxnLst/>
              <a:rect l="0" t="0" r="0" b="0"/>
              <a:pathLst>
                <a:path w="161188" h="358720">
                  <a:moveTo>
                    <a:pt x="119073" y="241832"/>
                  </a:moveTo>
                  <a:lnTo>
                    <a:pt x="109498" y="217785"/>
                  </a:lnTo>
                  <a:lnTo>
                    <a:pt x="98830" y="203458"/>
                  </a:lnTo>
                  <a:lnTo>
                    <a:pt x="80051" y="195531"/>
                  </a:lnTo>
                  <a:lnTo>
                    <a:pt x="68492" y="193417"/>
                  </a:lnTo>
                  <a:lnTo>
                    <a:pt x="58446" y="194347"/>
                  </a:lnTo>
                  <a:lnTo>
                    <a:pt x="41045" y="201620"/>
                  </a:lnTo>
                  <a:lnTo>
                    <a:pt x="18095" y="224458"/>
                  </a:lnTo>
                  <a:lnTo>
                    <a:pt x="2066" y="253451"/>
                  </a:lnTo>
                  <a:lnTo>
                    <a:pt x="0" y="277022"/>
                  </a:lnTo>
                  <a:lnTo>
                    <a:pt x="8205" y="330281"/>
                  </a:lnTo>
                  <a:lnTo>
                    <a:pt x="13575" y="340572"/>
                  </a:lnTo>
                  <a:lnTo>
                    <a:pt x="28901" y="355126"/>
                  </a:lnTo>
                  <a:lnTo>
                    <a:pt x="37902" y="358306"/>
                  </a:lnTo>
                  <a:lnTo>
                    <a:pt x="57260" y="358719"/>
                  </a:lnTo>
                  <a:lnTo>
                    <a:pt x="66166" y="354851"/>
                  </a:lnTo>
                  <a:lnTo>
                    <a:pt x="82301" y="341195"/>
                  </a:lnTo>
                  <a:lnTo>
                    <a:pt x="104538" y="308188"/>
                  </a:lnTo>
                  <a:lnTo>
                    <a:pt x="124607" y="247877"/>
                  </a:lnTo>
                  <a:lnTo>
                    <a:pt x="136717" y="189690"/>
                  </a:lnTo>
                  <a:lnTo>
                    <a:pt x="139456" y="133136"/>
                  </a:lnTo>
                  <a:lnTo>
                    <a:pt x="138827" y="70839"/>
                  </a:lnTo>
                  <a:lnTo>
                    <a:pt x="128651" y="19192"/>
                  </a:lnTo>
                  <a:lnTo>
                    <a:pt x="125458" y="5668"/>
                  </a:lnTo>
                  <a:lnTo>
                    <a:pt x="122160" y="161"/>
                  </a:lnTo>
                  <a:lnTo>
                    <a:pt x="118791" y="0"/>
                  </a:lnTo>
                  <a:lnTo>
                    <a:pt x="115376" y="3401"/>
                  </a:lnTo>
                  <a:lnTo>
                    <a:pt x="110569" y="36135"/>
                  </a:lnTo>
                  <a:lnTo>
                    <a:pt x="110114" y="98428"/>
                  </a:lnTo>
                  <a:lnTo>
                    <a:pt x="116957" y="157006"/>
                  </a:lnTo>
                  <a:lnTo>
                    <a:pt x="127200" y="219309"/>
                  </a:lnTo>
                  <a:lnTo>
                    <a:pt x="138119" y="250756"/>
                  </a:lnTo>
                  <a:lnTo>
                    <a:pt x="161187" y="283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92031" y="1779316"/>
              <a:ext cx="8384" cy="73700"/>
            </a:xfrm>
            <a:custGeom>
              <a:avLst/>
              <a:gdLst/>
              <a:ahLst/>
              <a:cxnLst/>
              <a:rect l="0" t="0" r="0" b="0"/>
              <a:pathLst>
                <a:path w="8384" h="73700">
                  <a:moveTo>
                    <a:pt x="8383" y="0"/>
                  </a:moveTo>
                  <a:lnTo>
                    <a:pt x="50" y="37478"/>
                  </a:lnTo>
                  <a:lnTo>
                    <a:pt x="0" y="57601"/>
                  </a:lnTo>
                  <a:lnTo>
                    <a:pt x="1625" y="62967"/>
                  </a:lnTo>
                  <a:lnTo>
                    <a:pt x="8383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00414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95170" y="1726673"/>
              <a:ext cx="109665" cy="154543"/>
            </a:xfrm>
            <a:custGeom>
              <a:avLst/>
              <a:gdLst/>
              <a:ahLst/>
              <a:cxnLst/>
              <a:rect l="0" t="0" r="0" b="0"/>
              <a:pathLst>
                <a:path w="109665" h="154543">
                  <a:moveTo>
                    <a:pt x="63171" y="0"/>
                  </a:moveTo>
                  <a:lnTo>
                    <a:pt x="40814" y="0"/>
                  </a:lnTo>
                  <a:lnTo>
                    <a:pt x="10144" y="11179"/>
                  </a:lnTo>
                  <a:lnTo>
                    <a:pt x="4423" y="17981"/>
                  </a:lnTo>
                  <a:lnTo>
                    <a:pt x="1779" y="26025"/>
                  </a:lnTo>
                  <a:lnTo>
                    <a:pt x="1186" y="34898"/>
                  </a:lnTo>
                  <a:lnTo>
                    <a:pt x="6767" y="50995"/>
                  </a:lnTo>
                  <a:lnTo>
                    <a:pt x="11530" y="58563"/>
                  </a:lnTo>
                  <a:lnTo>
                    <a:pt x="26182" y="70092"/>
                  </a:lnTo>
                  <a:lnTo>
                    <a:pt x="84678" y="94440"/>
                  </a:lnTo>
                  <a:lnTo>
                    <a:pt x="95057" y="98055"/>
                  </a:lnTo>
                  <a:lnTo>
                    <a:pt x="101976" y="105144"/>
                  </a:lnTo>
                  <a:lnTo>
                    <a:pt x="109664" y="125500"/>
                  </a:lnTo>
                  <a:lnTo>
                    <a:pt x="108204" y="133969"/>
                  </a:lnTo>
                  <a:lnTo>
                    <a:pt x="103722" y="140786"/>
                  </a:lnTo>
                  <a:lnTo>
                    <a:pt x="97224" y="146500"/>
                  </a:lnTo>
                  <a:lnTo>
                    <a:pt x="77526" y="152848"/>
                  </a:lnTo>
                  <a:lnTo>
                    <a:pt x="65722" y="154542"/>
                  </a:lnTo>
                  <a:lnTo>
                    <a:pt x="43248" y="15018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47259" y="1733289"/>
              <a:ext cx="132182" cy="140934"/>
            </a:xfrm>
            <a:custGeom>
              <a:avLst/>
              <a:gdLst/>
              <a:ahLst/>
              <a:cxnLst/>
              <a:rect l="0" t="0" r="0" b="0"/>
              <a:pathLst>
                <a:path w="132182" h="140934">
                  <a:moveTo>
                    <a:pt x="100595" y="24970"/>
                  </a:moveTo>
                  <a:lnTo>
                    <a:pt x="82615" y="9329"/>
                  </a:lnTo>
                  <a:lnTo>
                    <a:pt x="65698" y="1250"/>
                  </a:lnTo>
                  <a:lnTo>
                    <a:pt x="46481" y="0"/>
                  </a:lnTo>
                  <a:lnTo>
                    <a:pt x="27412" y="4513"/>
                  </a:lnTo>
                  <a:lnTo>
                    <a:pt x="11138" y="14318"/>
                  </a:lnTo>
                  <a:lnTo>
                    <a:pt x="5862" y="22548"/>
                  </a:lnTo>
                  <a:lnTo>
                    <a:pt x="0" y="44170"/>
                  </a:lnTo>
                  <a:lnTo>
                    <a:pt x="2289" y="77062"/>
                  </a:lnTo>
                  <a:lnTo>
                    <a:pt x="10376" y="109034"/>
                  </a:lnTo>
                  <a:lnTo>
                    <a:pt x="23063" y="127063"/>
                  </a:lnTo>
                  <a:lnTo>
                    <a:pt x="31360" y="135145"/>
                  </a:lnTo>
                  <a:lnTo>
                    <a:pt x="40400" y="139364"/>
                  </a:lnTo>
                  <a:lnTo>
                    <a:pt x="59804" y="140933"/>
                  </a:lnTo>
                  <a:lnTo>
                    <a:pt x="99687" y="132407"/>
                  </a:lnTo>
                  <a:lnTo>
                    <a:pt x="132181" y="119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07884" y="1758259"/>
              <a:ext cx="111084" cy="120178"/>
            </a:xfrm>
            <a:custGeom>
              <a:avLst/>
              <a:gdLst/>
              <a:ahLst/>
              <a:cxnLst/>
              <a:rect l="0" t="0" r="0" b="0"/>
              <a:pathLst>
                <a:path w="111084" h="120178">
                  <a:moveTo>
                    <a:pt x="66313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4085" y="84796"/>
                  </a:lnTo>
                  <a:lnTo>
                    <a:pt x="13699" y="105537"/>
                  </a:lnTo>
                  <a:lnTo>
                    <a:pt x="21878" y="112472"/>
                  </a:lnTo>
                  <a:lnTo>
                    <a:pt x="43444" y="120177"/>
                  </a:lnTo>
                  <a:lnTo>
                    <a:pt x="76304" y="118926"/>
                  </a:lnTo>
                  <a:lnTo>
                    <a:pt x="84672" y="114379"/>
                  </a:lnTo>
                  <a:lnTo>
                    <a:pt x="97089" y="99968"/>
                  </a:lnTo>
                  <a:lnTo>
                    <a:pt x="110657" y="72124"/>
                  </a:lnTo>
                  <a:lnTo>
                    <a:pt x="111083" y="62120"/>
                  </a:lnTo>
                  <a:lnTo>
                    <a:pt x="105318" y="41647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73892" y="1768787"/>
              <a:ext cx="118049" cy="118327"/>
            </a:xfrm>
            <a:custGeom>
              <a:avLst/>
              <a:gdLst/>
              <a:ahLst/>
              <a:cxnLst/>
              <a:rect l="0" t="0" r="0" b="0"/>
              <a:pathLst>
                <a:path w="118049" h="118327">
                  <a:moveTo>
                    <a:pt x="5589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10149" y="95304"/>
                  </a:lnTo>
                  <a:lnTo>
                    <a:pt x="15648" y="103311"/>
                  </a:lnTo>
                  <a:lnTo>
                    <a:pt x="31117" y="115326"/>
                  </a:lnTo>
                  <a:lnTo>
                    <a:pt x="49690" y="118326"/>
                  </a:lnTo>
                  <a:lnTo>
                    <a:pt x="69643" y="114591"/>
                  </a:lnTo>
                  <a:lnTo>
                    <a:pt x="90210" y="105131"/>
                  </a:lnTo>
                  <a:lnTo>
                    <a:pt x="104810" y="90009"/>
                  </a:lnTo>
                  <a:lnTo>
                    <a:pt x="114028" y="70420"/>
                  </a:lnTo>
                  <a:lnTo>
                    <a:pt x="118048" y="35423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58466" y="1768276"/>
              <a:ext cx="126343" cy="120092"/>
            </a:xfrm>
            <a:custGeom>
              <a:avLst/>
              <a:gdLst/>
              <a:ahLst/>
              <a:cxnLst/>
              <a:rect l="0" t="0" r="0" b="0"/>
              <a:pathLst>
                <a:path w="126343" h="120092">
                  <a:moveTo>
                    <a:pt x="0" y="63682"/>
                  </a:moveTo>
                  <a:lnTo>
                    <a:pt x="0" y="86039"/>
                  </a:lnTo>
                  <a:lnTo>
                    <a:pt x="11178" y="116710"/>
                  </a:lnTo>
                  <a:lnTo>
                    <a:pt x="13301" y="120091"/>
                  </a:lnTo>
                  <a:lnTo>
                    <a:pt x="13547" y="118835"/>
                  </a:lnTo>
                  <a:lnTo>
                    <a:pt x="4860" y="81127"/>
                  </a:lnTo>
                  <a:lnTo>
                    <a:pt x="15140" y="22710"/>
                  </a:lnTo>
                  <a:lnTo>
                    <a:pt x="20622" y="14140"/>
                  </a:lnTo>
                  <a:lnTo>
                    <a:pt x="36071" y="1499"/>
                  </a:lnTo>
                  <a:lnTo>
                    <a:pt x="45105" y="0"/>
                  </a:lnTo>
                  <a:lnTo>
                    <a:pt x="64500" y="4573"/>
                  </a:lnTo>
                  <a:lnTo>
                    <a:pt x="89561" y="20302"/>
                  </a:lnTo>
                  <a:lnTo>
                    <a:pt x="101416" y="36213"/>
                  </a:lnTo>
                  <a:lnTo>
                    <a:pt x="121153" y="84111"/>
                  </a:lnTo>
                  <a:lnTo>
                    <a:pt x="126342" y="116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26922" y="1568746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11453" y="173216"/>
                  </a:lnTo>
                  <a:lnTo>
                    <a:pt x="24749" y="233997"/>
                  </a:lnTo>
                  <a:lnTo>
                    <a:pt x="39018" y="28748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74279" y="1721084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9" y="0"/>
                  </a:lnTo>
                  <a:lnTo>
                    <a:pt x="98940" y="3272"/>
                  </a:lnTo>
                  <a:lnTo>
                    <a:pt x="45367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05948" y="1568746"/>
              <a:ext cx="147567" cy="210571"/>
            </a:xfrm>
            <a:custGeom>
              <a:avLst/>
              <a:gdLst/>
              <a:ahLst/>
              <a:cxnLst/>
              <a:rect l="0" t="0" r="0" b="0"/>
              <a:pathLst>
                <a:path w="147567" h="210571">
                  <a:moveTo>
                    <a:pt x="0" y="0"/>
                  </a:moveTo>
                  <a:lnTo>
                    <a:pt x="42692" y="3119"/>
                  </a:lnTo>
                  <a:lnTo>
                    <a:pt x="94833" y="19128"/>
                  </a:lnTo>
                  <a:lnTo>
                    <a:pt x="141820" y="49803"/>
                  </a:lnTo>
                  <a:lnTo>
                    <a:pt x="146019" y="57768"/>
                  </a:lnTo>
                  <a:lnTo>
                    <a:pt x="147566" y="75978"/>
                  </a:lnTo>
                  <a:lnTo>
                    <a:pt x="144000" y="83407"/>
                  </a:lnTo>
                  <a:lnTo>
                    <a:pt x="103451" y="113351"/>
                  </a:lnTo>
                  <a:lnTo>
                    <a:pt x="65148" y="134521"/>
                  </a:lnTo>
                  <a:lnTo>
                    <a:pt x="53131" y="151034"/>
                  </a:lnTo>
                  <a:lnTo>
                    <a:pt x="50130" y="170071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21761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242686" y="726466"/>
            <a:ext cx="1389853" cy="442198"/>
            <a:chOff x="3242686" y="726466"/>
            <a:chExt cx="1389853" cy="442198"/>
          </a:xfrm>
        </p:grpSpPr>
        <p:sp>
          <p:nvSpPr>
            <p:cNvPr id="63" name="Freeform 62"/>
            <p:cNvSpPr/>
            <p:nvPr/>
          </p:nvSpPr>
          <p:spPr>
            <a:xfrm>
              <a:off x="3242686" y="758051"/>
              <a:ext cx="242572" cy="175965"/>
            </a:xfrm>
            <a:custGeom>
              <a:avLst/>
              <a:gdLst/>
              <a:ahLst/>
              <a:cxnLst/>
              <a:rect l="0" t="0" r="0" b="0"/>
              <a:pathLst>
                <a:path w="242572" h="175965">
                  <a:moveTo>
                    <a:pt x="168547" y="0"/>
                  </a:moveTo>
                  <a:lnTo>
                    <a:pt x="119616" y="0"/>
                  </a:lnTo>
                  <a:lnTo>
                    <a:pt x="66074" y="5590"/>
                  </a:lnTo>
                  <a:lnTo>
                    <a:pt x="22873" y="19129"/>
                  </a:lnTo>
                  <a:lnTo>
                    <a:pt x="5927" y="30339"/>
                  </a:lnTo>
                  <a:lnTo>
                    <a:pt x="1642" y="37773"/>
                  </a:lnTo>
                  <a:lnTo>
                    <a:pt x="0" y="55393"/>
                  </a:lnTo>
                  <a:lnTo>
                    <a:pt x="3540" y="62665"/>
                  </a:lnTo>
                  <a:lnTo>
                    <a:pt x="16832" y="73865"/>
                  </a:lnTo>
                  <a:lnTo>
                    <a:pt x="55224" y="81158"/>
                  </a:lnTo>
                  <a:lnTo>
                    <a:pt x="112194" y="83622"/>
                  </a:lnTo>
                  <a:lnTo>
                    <a:pt x="154449" y="86388"/>
                  </a:lnTo>
                  <a:lnTo>
                    <a:pt x="207529" y="103979"/>
                  </a:lnTo>
                  <a:lnTo>
                    <a:pt x="219102" y="107924"/>
                  </a:lnTo>
                  <a:lnTo>
                    <a:pt x="235079" y="121666"/>
                  </a:lnTo>
                  <a:lnTo>
                    <a:pt x="240978" y="130244"/>
                  </a:lnTo>
                  <a:lnTo>
                    <a:pt x="242571" y="138302"/>
                  </a:lnTo>
                  <a:lnTo>
                    <a:pt x="241293" y="146014"/>
                  </a:lnTo>
                  <a:lnTo>
                    <a:pt x="238101" y="153495"/>
                  </a:lnTo>
                  <a:lnTo>
                    <a:pt x="222077" y="164926"/>
                  </a:lnTo>
                  <a:lnTo>
                    <a:pt x="199357" y="172737"/>
                  </a:lnTo>
                  <a:lnTo>
                    <a:pt x="159088" y="175964"/>
                  </a:lnTo>
                  <a:lnTo>
                    <a:pt x="112972" y="168861"/>
                  </a:lnTo>
                  <a:lnTo>
                    <a:pt x="6326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90176" y="726466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095" y="166680"/>
                  </a:lnTo>
                  <a:lnTo>
                    <a:pt x="10443" y="224734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16214" y="768580"/>
              <a:ext cx="15676" cy="347441"/>
            </a:xfrm>
            <a:custGeom>
              <a:avLst/>
              <a:gdLst/>
              <a:ahLst/>
              <a:cxnLst/>
              <a:rect l="0" t="0" r="0" b="0"/>
              <a:pathLst>
                <a:path w="15676" h="3474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4168"/>
                  </a:lnTo>
                  <a:lnTo>
                    <a:pt x="8573" y="156078"/>
                  </a:lnTo>
                  <a:lnTo>
                    <a:pt x="14627" y="219303"/>
                  </a:lnTo>
                  <a:lnTo>
                    <a:pt x="15675" y="270739"/>
                  </a:lnTo>
                  <a:lnTo>
                    <a:pt x="7726" y="328891"/>
                  </a:lnTo>
                  <a:lnTo>
                    <a:pt x="558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27088" y="805527"/>
              <a:ext cx="240109" cy="278909"/>
            </a:xfrm>
            <a:custGeom>
              <a:avLst/>
              <a:gdLst/>
              <a:ahLst/>
              <a:cxnLst/>
              <a:rect l="0" t="0" r="0" b="0"/>
              <a:pathLst>
                <a:path w="240109" h="278909">
                  <a:moveTo>
                    <a:pt x="0" y="5167"/>
                  </a:moveTo>
                  <a:lnTo>
                    <a:pt x="27556" y="12402"/>
                  </a:lnTo>
                  <a:lnTo>
                    <a:pt x="83778" y="15045"/>
                  </a:lnTo>
                  <a:lnTo>
                    <a:pt x="145880" y="9978"/>
                  </a:lnTo>
                  <a:lnTo>
                    <a:pt x="204897" y="4947"/>
                  </a:lnTo>
                  <a:lnTo>
                    <a:pt x="229106" y="0"/>
                  </a:lnTo>
                  <a:lnTo>
                    <a:pt x="235795" y="2892"/>
                  </a:lnTo>
                  <a:lnTo>
                    <a:pt x="239085" y="9499"/>
                  </a:lnTo>
                  <a:lnTo>
                    <a:pt x="240108" y="18584"/>
                  </a:lnTo>
                  <a:lnTo>
                    <a:pt x="235006" y="34916"/>
                  </a:lnTo>
                  <a:lnTo>
                    <a:pt x="202533" y="90158"/>
                  </a:lnTo>
                  <a:lnTo>
                    <a:pt x="176083" y="152633"/>
                  </a:lnTo>
                  <a:lnTo>
                    <a:pt x="143507" y="212453"/>
                  </a:lnTo>
                  <a:lnTo>
                    <a:pt x="110147" y="273940"/>
                  </a:lnTo>
                  <a:lnTo>
                    <a:pt x="106186" y="276766"/>
                  </a:lnTo>
                  <a:lnTo>
                    <a:pt x="94756" y="278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32414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33087" y="747523"/>
              <a:ext cx="176761" cy="350406"/>
            </a:xfrm>
            <a:custGeom>
              <a:avLst/>
              <a:gdLst/>
              <a:ahLst/>
              <a:cxnLst/>
              <a:rect l="0" t="0" r="0" b="0"/>
              <a:pathLst>
                <a:path w="176761" h="350406">
                  <a:moveTo>
                    <a:pt x="94125" y="0"/>
                  </a:moveTo>
                  <a:lnTo>
                    <a:pt x="64817" y="34897"/>
                  </a:lnTo>
                  <a:lnTo>
                    <a:pt x="33911" y="92997"/>
                  </a:lnTo>
                  <a:lnTo>
                    <a:pt x="13796" y="155573"/>
                  </a:lnTo>
                  <a:lnTo>
                    <a:pt x="2565" y="210798"/>
                  </a:lnTo>
                  <a:lnTo>
                    <a:pt x="0" y="272356"/>
                  </a:lnTo>
                  <a:lnTo>
                    <a:pt x="5888" y="296912"/>
                  </a:lnTo>
                  <a:lnTo>
                    <a:pt x="28733" y="331740"/>
                  </a:lnTo>
                  <a:lnTo>
                    <a:pt x="48294" y="343582"/>
                  </a:lnTo>
                  <a:lnTo>
                    <a:pt x="71416" y="350405"/>
                  </a:lnTo>
                  <a:lnTo>
                    <a:pt x="93391" y="349538"/>
                  </a:lnTo>
                  <a:lnTo>
                    <a:pt x="125493" y="336883"/>
                  </a:lnTo>
                  <a:lnTo>
                    <a:pt x="151643" y="318316"/>
                  </a:lnTo>
                  <a:lnTo>
                    <a:pt x="174208" y="286818"/>
                  </a:lnTo>
                  <a:lnTo>
                    <a:pt x="176760" y="274270"/>
                  </a:lnTo>
                  <a:lnTo>
                    <a:pt x="173356" y="247850"/>
                  </a:lnTo>
                  <a:lnTo>
                    <a:pt x="168002" y="237763"/>
                  </a:lnTo>
                  <a:lnTo>
                    <a:pt x="152696" y="223435"/>
                  </a:lnTo>
                  <a:lnTo>
                    <a:pt x="131075" y="219407"/>
                  </a:lnTo>
                  <a:lnTo>
                    <a:pt x="84656" y="226353"/>
                  </a:lnTo>
                  <a:lnTo>
                    <a:pt x="52325" y="241243"/>
                  </a:lnTo>
                  <a:lnTo>
                    <a:pt x="37332" y="256958"/>
                  </a:lnTo>
                  <a:lnTo>
                    <a:pt x="2042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15444" y="789637"/>
              <a:ext cx="17095" cy="379027"/>
            </a:xfrm>
            <a:custGeom>
              <a:avLst/>
              <a:gdLst/>
              <a:ahLst/>
              <a:cxnLst/>
              <a:rect l="0" t="0" r="0" b="0"/>
              <a:pathLst>
                <a:path w="17095" h="379027">
                  <a:moveTo>
                    <a:pt x="17094" y="0"/>
                  </a:moveTo>
                  <a:lnTo>
                    <a:pt x="306" y="56214"/>
                  </a:lnTo>
                  <a:lnTo>
                    <a:pt x="0" y="114786"/>
                  </a:lnTo>
                  <a:lnTo>
                    <a:pt x="5269" y="177352"/>
                  </a:lnTo>
                  <a:lnTo>
                    <a:pt x="6182" y="228673"/>
                  </a:lnTo>
                  <a:lnTo>
                    <a:pt x="6490" y="290012"/>
                  </a:lnTo>
                  <a:lnTo>
                    <a:pt x="6551" y="344069"/>
                  </a:lnTo>
                  <a:lnTo>
                    <a:pt x="656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95272" y="2386950"/>
            <a:ext cx="3212382" cy="436105"/>
            <a:chOff x="295272" y="2386950"/>
            <a:chExt cx="3212382" cy="436105"/>
          </a:xfrm>
        </p:grpSpPr>
        <p:sp>
          <p:nvSpPr>
            <p:cNvPr id="71" name="Freeform 70"/>
            <p:cNvSpPr/>
            <p:nvPr/>
          </p:nvSpPr>
          <p:spPr>
            <a:xfrm>
              <a:off x="295272" y="2435868"/>
              <a:ext cx="338671" cy="382624"/>
            </a:xfrm>
            <a:custGeom>
              <a:avLst/>
              <a:gdLst/>
              <a:ahLst/>
              <a:cxnLst/>
              <a:rect l="0" t="0" r="0" b="0"/>
              <a:pathLst>
                <a:path w="338671" h="382624">
                  <a:moveTo>
                    <a:pt x="31111" y="280484"/>
                  </a:moveTo>
                  <a:lnTo>
                    <a:pt x="22778" y="243006"/>
                  </a:lnTo>
                  <a:lnTo>
                    <a:pt x="13636" y="185168"/>
                  </a:lnTo>
                  <a:lnTo>
                    <a:pt x="7642" y="132281"/>
                  </a:lnTo>
                  <a:lnTo>
                    <a:pt x="1129" y="76774"/>
                  </a:lnTo>
                  <a:lnTo>
                    <a:pt x="0" y="34772"/>
                  </a:lnTo>
                  <a:lnTo>
                    <a:pt x="3352" y="24259"/>
                  </a:lnTo>
                  <a:lnTo>
                    <a:pt x="9095" y="16081"/>
                  </a:lnTo>
                  <a:lnTo>
                    <a:pt x="16434" y="9459"/>
                  </a:lnTo>
                  <a:lnTo>
                    <a:pt x="37066" y="2101"/>
                  </a:lnTo>
                  <a:lnTo>
                    <a:pt x="61834" y="0"/>
                  </a:lnTo>
                  <a:lnTo>
                    <a:pt x="115862" y="8184"/>
                  </a:lnTo>
                  <a:lnTo>
                    <a:pt x="160727" y="23938"/>
                  </a:lnTo>
                  <a:lnTo>
                    <a:pt x="222700" y="55113"/>
                  </a:lnTo>
                  <a:lnTo>
                    <a:pt x="278927" y="97923"/>
                  </a:lnTo>
                  <a:lnTo>
                    <a:pt x="315202" y="147648"/>
                  </a:lnTo>
                  <a:lnTo>
                    <a:pt x="337832" y="200562"/>
                  </a:lnTo>
                  <a:lnTo>
                    <a:pt x="338670" y="242116"/>
                  </a:lnTo>
                  <a:lnTo>
                    <a:pt x="325921" y="278474"/>
                  </a:lnTo>
                  <a:lnTo>
                    <a:pt x="307325" y="305885"/>
                  </a:lnTo>
                  <a:lnTo>
                    <a:pt x="257204" y="334938"/>
                  </a:lnTo>
                  <a:lnTo>
                    <a:pt x="200225" y="357007"/>
                  </a:lnTo>
                  <a:lnTo>
                    <a:pt x="137652" y="375150"/>
                  </a:lnTo>
                  <a:lnTo>
                    <a:pt x="87245" y="382623"/>
                  </a:lnTo>
                  <a:lnTo>
                    <a:pt x="45794" y="381717"/>
                  </a:lnTo>
                  <a:lnTo>
                    <a:pt x="10054" y="375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6466" y="268476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3" y="27557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6466" y="2600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0694" y="2642653"/>
              <a:ext cx="147400" cy="180402"/>
            </a:xfrm>
            <a:custGeom>
              <a:avLst/>
              <a:gdLst/>
              <a:ahLst/>
              <a:cxnLst/>
              <a:rect l="0" t="0" r="0" b="0"/>
              <a:pathLst>
                <a:path w="147400" h="180402">
                  <a:moveTo>
                    <a:pt x="147399" y="0"/>
                  </a:moveTo>
                  <a:lnTo>
                    <a:pt x="104707" y="3119"/>
                  </a:lnTo>
                  <a:lnTo>
                    <a:pt x="63057" y="14654"/>
                  </a:lnTo>
                  <a:lnTo>
                    <a:pt x="54906" y="20297"/>
                  </a:lnTo>
                  <a:lnTo>
                    <a:pt x="42730" y="35927"/>
                  </a:lnTo>
                  <a:lnTo>
                    <a:pt x="42525" y="43838"/>
                  </a:lnTo>
                  <a:lnTo>
                    <a:pt x="45897" y="51452"/>
                  </a:lnTo>
                  <a:lnTo>
                    <a:pt x="67411" y="73346"/>
                  </a:lnTo>
                  <a:lnTo>
                    <a:pt x="96013" y="91532"/>
                  </a:lnTo>
                  <a:lnTo>
                    <a:pt x="123595" y="107449"/>
                  </a:lnTo>
                  <a:lnTo>
                    <a:pt x="131529" y="113746"/>
                  </a:lnTo>
                  <a:lnTo>
                    <a:pt x="135649" y="121454"/>
                  </a:lnTo>
                  <a:lnTo>
                    <a:pt x="137108" y="139377"/>
                  </a:lnTo>
                  <a:lnTo>
                    <a:pt x="133519" y="147900"/>
                  </a:lnTo>
                  <a:lnTo>
                    <a:pt x="120173" y="163609"/>
                  </a:lnTo>
                  <a:lnTo>
                    <a:pt x="87339" y="180018"/>
                  </a:lnTo>
                  <a:lnTo>
                    <a:pt x="24531" y="1804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20580" y="2671465"/>
              <a:ext cx="84913" cy="129116"/>
            </a:xfrm>
            <a:custGeom>
              <a:avLst/>
              <a:gdLst/>
              <a:ahLst/>
              <a:cxnLst/>
              <a:rect l="0" t="0" r="0" b="0"/>
              <a:pathLst>
                <a:path w="84913" h="129116">
                  <a:moveTo>
                    <a:pt x="84912" y="13301"/>
                  </a:moveTo>
                  <a:lnTo>
                    <a:pt x="73733" y="2123"/>
                  </a:lnTo>
                  <a:lnTo>
                    <a:pt x="66931" y="0"/>
                  </a:lnTo>
                  <a:lnTo>
                    <a:pt x="50014" y="761"/>
                  </a:lnTo>
                  <a:lnTo>
                    <a:pt x="33917" y="8118"/>
                  </a:lnTo>
                  <a:lnTo>
                    <a:pt x="4519" y="31905"/>
                  </a:lnTo>
                  <a:lnTo>
                    <a:pt x="901" y="40911"/>
                  </a:lnTo>
                  <a:lnTo>
                    <a:pt x="0" y="63397"/>
                  </a:lnTo>
                  <a:lnTo>
                    <a:pt x="6619" y="82750"/>
                  </a:lnTo>
                  <a:lnTo>
                    <a:pt x="29932" y="114237"/>
                  </a:lnTo>
                  <a:lnTo>
                    <a:pt x="49558" y="122503"/>
                  </a:lnTo>
                  <a:lnTo>
                    <a:pt x="84912" y="129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49556" y="2653181"/>
              <a:ext cx="121626" cy="139922"/>
            </a:xfrm>
            <a:custGeom>
              <a:avLst/>
              <a:gdLst/>
              <a:ahLst/>
              <a:cxnLst/>
              <a:rect l="0" t="0" r="0" b="0"/>
              <a:pathLst>
                <a:path w="121626" h="139922">
                  <a:moveTo>
                    <a:pt x="55977" y="0"/>
                  </a:moveTo>
                  <a:lnTo>
                    <a:pt x="39210" y="5589"/>
                  </a:lnTo>
                  <a:lnTo>
                    <a:pt x="24738" y="17692"/>
                  </a:lnTo>
                  <a:lnTo>
                    <a:pt x="11678" y="35939"/>
                  </a:lnTo>
                  <a:lnTo>
                    <a:pt x="1973" y="59647"/>
                  </a:lnTo>
                  <a:lnTo>
                    <a:pt x="0" y="82662"/>
                  </a:lnTo>
                  <a:lnTo>
                    <a:pt x="4192" y="103419"/>
                  </a:lnTo>
                  <a:lnTo>
                    <a:pt x="13854" y="120443"/>
                  </a:lnTo>
                  <a:lnTo>
                    <a:pt x="29067" y="132689"/>
                  </a:lnTo>
                  <a:lnTo>
                    <a:pt x="38037" y="137592"/>
                  </a:lnTo>
                  <a:lnTo>
                    <a:pt x="57363" y="139921"/>
                  </a:lnTo>
                  <a:lnTo>
                    <a:pt x="98365" y="131884"/>
                  </a:lnTo>
                  <a:lnTo>
                    <a:pt x="106462" y="126527"/>
                  </a:lnTo>
                  <a:lnTo>
                    <a:pt x="118579" y="111216"/>
                  </a:lnTo>
                  <a:lnTo>
                    <a:pt x="121625" y="92713"/>
                  </a:lnTo>
                  <a:lnTo>
                    <a:pt x="120799" y="82866"/>
                  </a:lnTo>
                  <a:lnTo>
                    <a:pt x="113643" y="65685"/>
                  </a:lnTo>
                  <a:lnTo>
                    <a:pt x="101494" y="50250"/>
                  </a:lnTo>
                  <a:lnTo>
                    <a:pt x="5597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58176" y="2663709"/>
              <a:ext cx="315856" cy="116345"/>
            </a:xfrm>
            <a:custGeom>
              <a:avLst/>
              <a:gdLst/>
              <a:ahLst/>
              <a:cxnLst/>
              <a:rect l="0" t="0" r="0" b="0"/>
              <a:pathLst>
                <a:path w="315856" h="116345">
                  <a:moveTo>
                    <a:pt x="0" y="0"/>
                  </a:moveTo>
                  <a:lnTo>
                    <a:pt x="16767" y="5590"/>
                  </a:lnTo>
                  <a:lnTo>
                    <a:pt x="28119" y="17692"/>
                  </a:lnTo>
                  <a:lnTo>
                    <a:pt x="48676" y="71350"/>
                  </a:lnTo>
                  <a:lnTo>
                    <a:pt x="55949" y="93713"/>
                  </a:lnTo>
                  <a:lnTo>
                    <a:pt x="69320" y="109111"/>
                  </a:lnTo>
                  <a:lnTo>
                    <a:pt x="77799" y="114855"/>
                  </a:lnTo>
                  <a:lnTo>
                    <a:pt x="85791" y="116344"/>
                  </a:lnTo>
                  <a:lnTo>
                    <a:pt x="93459" y="114998"/>
                  </a:lnTo>
                  <a:lnTo>
                    <a:pt x="108217" y="107262"/>
                  </a:lnTo>
                  <a:lnTo>
                    <a:pt x="122576" y="96026"/>
                  </a:lnTo>
                  <a:lnTo>
                    <a:pt x="133637" y="76993"/>
                  </a:lnTo>
                  <a:lnTo>
                    <a:pt x="140112" y="54107"/>
                  </a:lnTo>
                  <a:lnTo>
                    <a:pt x="139091" y="32237"/>
                  </a:lnTo>
                  <a:lnTo>
                    <a:pt x="143030" y="25001"/>
                  </a:lnTo>
                  <a:lnTo>
                    <a:pt x="150336" y="20177"/>
                  </a:lnTo>
                  <a:lnTo>
                    <a:pt x="159885" y="16961"/>
                  </a:lnTo>
                  <a:lnTo>
                    <a:pt x="168591" y="18326"/>
                  </a:lnTo>
                  <a:lnTo>
                    <a:pt x="184504" y="29202"/>
                  </a:lnTo>
                  <a:lnTo>
                    <a:pt x="201027" y="55056"/>
                  </a:lnTo>
                  <a:lnTo>
                    <a:pt x="213331" y="90533"/>
                  </a:lnTo>
                  <a:lnTo>
                    <a:pt x="213581" y="96620"/>
                  </a:lnTo>
                  <a:lnTo>
                    <a:pt x="211407" y="98339"/>
                  </a:lnTo>
                  <a:lnTo>
                    <a:pt x="207619" y="97145"/>
                  </a:lnTo>
                  <a:lnTo>
                    <a:pt x="200289" y="86460"/>
                  </a:lnTo>
                  <a:lnTo>
                    <a:pt x="194302" y="68842"/>
                  </a:lnTo>
                  <a:lnTo>
                    <a:pt x="191641" y="45415"/>
                  </a:lnTo>
                  <a:lnTo>
                    <a:pt x="196698" y="22524"/>
                  </a:lnTo>
                  <a:lnTo>
                    <a:pt x="201322" y="11507"/>
                  </a:lnTo>
                  <a:lnTo>
                    <a:pt x="207914" y="5332"/>
                  </a:lnTo>
                  <a:lnTo>
                    <a:pt x="215818" y="2385"/>
                  </a:lnTo>
                  <a:lnTo>
                    <a:pt x="224597" y="1590"/>
                  </a:lnTo>
                  <a:lnTo>
                    <a:pt x="243710" y="6946"/>
                  </a:lnTo>
                  <a:lnTo>
                    <a:pt x="262733" y="18295"/>
                  </a:lnTo>
                  <a:lnTo>
                    <a:pt x="285427" y="44416"/>
                  </a:lnTo>
                  <a:lnTo>
                    <a:pt x="31585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16145" y="2474197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62477"/>
                  </a:lnTo>
                  <a:lnTo>
                    <a:pt x="0" y="111318"/>
                  </a:lnTo>
                  <a:lnTo>
                    <a:pt x="0" y="164004"/>
                  </a:lnTo>
                  <a:lnTo>
                    <a:pt x="5589" y="223728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00331" y="257948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0"/>
                  </a:lnTo>
                  <a:lnTo>
                    <a:pt x="102242" y="8406"/>
                  </a:lnTo>
                  <a:lnTo>
                    <a:pt x="5100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47772" y="260053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58300" y="268476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5323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53093" y="2386950"/>
              <a:ext cx="184394" cy="163687"/>
            </a:xfrm>
            <a:custGeom>
              <a:avLst/>
              <a:gdLst/>
              <a:ahLst/>
              <a:cxnLst/>
              <a:rect l="0" t="0" r="0" b="0"/>
              <a:pathLst>
                <a:path w="184394" h="163687">
                  <a:moveTo>
                    <a:pt x="152689" y="13547"/>
                  </a:moveTo>
                  <a:lnTo>
                    <a:pt x="135921" y="2369"/>
                  </a:lnTo>
                  <a:lnTo>
                    <a:pt x="115211" y="0"/>
                  </a:lnTo>
                  <a:lnTo>
                    <a:pt x="63788" y="8011"/>
                  </a:lnTo>
                  <a:lnTo>
                    <a:pt x="28082" y="23085"/>
                  </a:lnTo>
                  <a:lnTo>
                    <a:pt x="865" y="42369"/>
                  </a:lnTo>
                  <a:lnTo>
                    <a:pt x="0" y="47970"/>
                  </a:lnTo>
                  <a:lnTo>
                    <a:pt x="4103" y="52873"/>
                  </a:lnTo>
                  <a:lnTo>
                    <a:pt x="11518" y="57312"/>
                  </a:lnTo>
                  <a:lnTo>
                    <a:pt x="70205" y="68140"/>
                  </a:lnTo>
                  <a:lnTo>
                    <a:pt x="130475" y="85164"/>
                  </a:lnTo>
                  <a:lnTo>
                    <a:pt x="170398" y="109279"/>
                  </a:lnTo>
                  <a:lnTo>
                    <a:pt x="178533" y="115972"/>
                  </a:lnTo>
                  <a:lnTo>
                    <a:pt x="182786" y="123945"/>
                  </a:lnTo>
                  <a:lnTo>
                    <a:pt x="184393" y="142161"/>
                  </a:lnTo>
                  <a:lnTo>
                    <a:pt x="180844" y="149593"/>
                  </a:lnTo>
                  <a:lnTo>
                    <a:pt x="167542" y="160969"/>
                  </a:lnTo>
                  <a:lnTo>
                    <a:pt x="146812" y="163686"/>
                  </a:lnTo>
                  <a:lnTo>
                    <a:pt x="86404" y="161307"/>
                  </a:lnTo>
                  <a:lnTo>
                    <a:pt x="68461" y="160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54603" y="2400497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14189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92081" y="2421554"/>
              <a:ext cx="216098" cy="268989"/>
            </a:xfrm>
            <a:custGeom>
              <a:avLst/>
              <a:gdLst/>
              <a:ahLst/>
              <a:cxnLst/>
              <a:rect l="0" t="0" r="0" b="0"/>
              <a:pathLst>
                <a:path w="216098" h="268989">
                  <a:moveTo>
                    <a:pt x="140084" y="0"/>
                  </a:moveTo>
                  <a:lnTo>
                    <a:pt x="85940" y="0"/>
                  </a:lnTo>
                  <a:lnTo>
                    <a:pt x="61038" y="2340"/>
                  </a:lnTo>
                  <a:lnTo>
                    <a:pt x="42172" y="11178"/>
                  </a:lnTo>
                  <a:lnTo>
                    <a:pt x="18396" y="40487"/>
                  </a:lnTo>
                  <a:lnTo>
                    <a:pt x="2123" y="73217"/>
                  </a:lnTo>
                  <a:lnTo>
                    <a:pt x="0" y="94542"/>
                  </a:lnTo>
                  <a:lnTo>
                    <a:pt x="4125" y="114548"/>
                  </a:lnTo>
                  <a:lnTo>
                    <a:pt x="13757" y="131239"/>
                  </a:lnTo>
                  <a:lnTo>
                    <a:pt x="20771" y="135456"/>
                  </a:lnTo>
                  <a:lnTo>
                    <a:pt x="37923" y="137022"/>
                  </a:lnTo>
                  <a:lnTo>
                    <a:pt x="87106" y="129665"/>
                  </a:lnTo>
                  <a:lnTo>
                    <a:pt x="145694" y="130118"/>
                  </a:lnTo>
                  <a:lnTo>
                    <a:pt x="169484" y="136209"/>
                  </a:lnTo>
                  <a:lnTo>
                    <a:pt x="191755" y="146715"/>
                  </a:lnTo>
                  <a:lnTo>
                    <a:pt x="207113" y="162303"/>
                  </a:lnTo>
                  <a:lnTo>
                    <a:pt x="212846" y="171373"/>
                  </a:lnTo>
                  <a:lnTo>
                    <a:pt x="216097" y="190809"/>
                  </a:lnTo>
                  <a:lnTo>
                    <a:pt x="212472" y="211146"/>
                  </a:lnTo>
                  <a:lnTo>
                    <a:pt x="203062" y="231883"/>
                  </a:lnTo>
                  <a:lnTo>
                    <a:pt x="184842" y="249678"/>
                  </a:lnTo>
                  <a:lnTo>
                    <a:pt x="161147" y="263046"/>
                  </a:lnTo>
                  <a:lnTo>
                    <a:pt x="135017" y="268988"/>
                  </a:lnTo>
                  <a:lnTo>
                    <a:pt x="72419" y="264782"/>
                  </a:lnTo>
                  <a:lnTo>
                    <a:pt x="453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42693" y="2484725"/>
              <a:ext cx="171432" cy="283443"/>
            </a:xfrm>
            <a:custGeom>
              <a:avLst/>
              <a:gdLst/>
              <a:ahLst/>
              <a:cxnLst/>
              <a:rect l="0" t="0" r="0" b="0"/>
              <a:pathLst>
                <a:path w="171432" h="283443">
                  <a:moveTo>
                    <a:pt x="126384" y="63171"/>
                  </a:moveTo>
                  <a:lnTo>
                    <a:pt x="76886" y="121734"/>
                  </a:lnTo>
                  <a:lnTo>
                    <a:pt x="56086" y="154742"/>
                  </a:lnTo>
                  <a:lnTo>
                    <a:pt x="46284" y="199748"/>
                  </a:lnTo>
                  <a:lnTo>
                    <a:pt x="48969" y="244538"/>
                  </a:lnTo>
                  <a:lnTo>
                    <a:pt x="57272" y="267001"/>
                  </a:lnTo>
                  <a:lnTo>
                    <a:pt x="62762" y="276267"/>
                  </a:lnTo>
                  <a:lnTo>
                    <a:pt x="69932" y="281274"/>
                  </a:lnTo>
                  <a:lnTo>
                    <a:pt x="78221" y="283442"/>
                  </a:lnTo>
                  <a:lnTo>
                    <a:pt x="122330" y="278517"/>
                  </a:lnTo>
                  <a:lnTo>
                    <a:pt x="142520" y="266505"/>
                  </a:lnTo>
                  <a:lnTo>
                    <a:pt x="158122" y="249468"/>
                  </a:lnTo>
                  <a:lnTo>
                    <a:pt x="168956" y="230198"/>
                  </a:lnTo>
                  <a:lnTo>
                    <a:pt x="171431" y="209935"/>
                  </a:lnTo>
                  <a:lnTo>
                    <a:pt x="167462" y="190400"/>
                  </a:lnTo>
                  <a:lnTo>
                    <a:pt x="150904" y="165079"/>
                  </a:lnTo>
                  <a:lnTo>
                    <a:pt x="93009" y="112224"/>
                  </a:lnTo>
                  <a:lnTo>
                    <a:pt x="33010" y="73877"/>
                  </a:lnTo>
                  <a:lnTo>
                    <a:pt x="6041" y="55165"/>
                  </a:lnTo>
                  <a:lnTo>
                    <a:pt x="1702" y="46135"/>
                  </a:lnTo>
                  <a:lnTo>
                    <a:pt x="0" y="23624"/>
                  </a:lnTo>
                  <a:lnTo>
                    <a:pt x="4694" y="15749"/>
                  </a:lnTo>
                  <a:lnTo>
                    <a:pt x="12502" y="10500"/>
                  </a:lnTo>
                  <a:lnTo>
                    <a:pt x="63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42777" y="2510721"/>
              <a:ext cx="264877" cy="247746"/>
            </a:xfrm>
            <a:custGeom>
              <a:avLst/>
              <a:gdLst/>
              <a:ahLst/>
              <a:cxnLst/>
              <a:rect l="0" t="0" r="0" b="0"/>
              <a:pathLst>
                <a:path w="264877" h="247746">
                  <a:moveTo>
                    <a:pt x="0" y="5589"/>
                  </a:moveTo>
                  <a:lnTo>
                    <a:pt x="48930" y="5589"/>
                  </a:lnTo>
                  <a:lnTo>
                    <a:pt x="108061" y="5589"/>
                  </a:lnTo>
                  <a:lnTo>
                    <a:pt x="164802" y="5589"/>
                  </a:lnTo>
                  <a:lnTo>
                    <a:pt x="224189" y="2470"/>
                  </a:lnTo>
                  <a:lnTo>
                    <a:pt x="240706" y="0"/>
                  </a:lnTo>
                  <a:lnTo>
                    <a:pt x="251718" y="3033"/>
                  </a:lnTo>
                  <a:lnTo>
                    <a:pt x="259059" y="9735"/>
                  </a:lnTo>
                  <a:lnTo>
                    <a:pt x="263953" y="18881"/>
                  </a:lnTo>
                  <a:lnTo>
                    <a:pt x="264876" y="28489"/>
                  </a:lnTo>
                  <a:lnTo>
                    <a:pt x="254997" y="59948"/>
                  </a:lnTo>
                  <a:lnTo>
                    <a:pt x="229577" y="120011"/>
                  </a:lnTo>
                  <a:lnTo>
                    <a:pt x="205962" y="178883"/>
                  </a:lnTo>
                  <a:lnTo>
                    <a:pt x="185007" y="227427"/>
                  </a:lnTo>
                  <a:lnTo>
                    <a:pt x="178984" y="247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90093" y="2768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575950" y="2321851"/>
            <a:ext cx="1478144" cy="436616"/>
            <a:chOff x="5575950" y="2321851"/>
            <a:chExt cx="1478144" cy="436616"/>
          </a:xfrm>
        </p:grpSpPr>
        <p:sp>
          <p:nvSpPr>
            <p:cNvPr id="89" name="Freeform 88"/>
            <p:cNvSpPr/>
            <p:nvPr/>
          </p:nvSpPr>
          <p:spPr>
            <a:xfrm>
              <a:off x="5575950" y="2321851"/>
              <a:ext cx="262976" cy="392043"/>
            </a:xfrm>
            <a:custGeom>
              <a:avLst/>
              <a:gdLst/>
              <a:ahLst/>
              <a:cxnLst/>
              <a:rect l="0" t="0" r="0" b="0"/>
              <a:pathLst>
                <a:path w="262976" h="392043">
                  <a:moveTo>
                    <a:pt x="204195" y="36532"/>
                  </a:moveTo>
                  <a:lnTo>
                    <a:pt x="143085" y="18574"/>
                  </a:lnTo>
                  <a:lnTo>
                    <a:pt x="83064" y="6972"/>
                  </a:lnTo>
                  <a:lnTo>
                    <a:pt x="25897" y="0"/>
                  </a:lnTo>
                  <a:lnTo>
                    <a:pt x="15140" y="1649"/>
                  </a:lnTo>
                  <a:lnTo>
                    <a:pt x="7968" y="8597"/>
                  </a:lnTo>
                  <a:lnTo>
                    <a:pt x="0" y="31915"/>
                  </a:lnTo>
                  <a:lnTo>
                    <a:pt x="2697" y="58657"/>
                  </a:lnTo>
                  <a:lnTo>
                    <a:pt x="21509" y="120684"/>
                  </a:lnTo>
                  <a:lnTo>
                    <a:pt x="39223" y="182303"/>
                  </a:lnTo>
                  <a:lnTo>
                    <a:pt x="39232" y="187525"/>
                  </a:lnTo>
                  <a:lnTo>
                    <a:pt x="36897" y="188667"/>
                  </a:lnTo>
                  <a:lnTo>
                    <a:pt x="33002" y="187088"/>
                  </a:lnTo>
                  <a:lnTo>
                    <a:pt x="32744" y="183696"/>
                  </a:lnTo>
                  <a:lnTo>
                    <a:pt x="38697" y="173688"/>
                  </a:lnTo>
                  <a:lnTo>
                    <a:pt x="52261" y="164561"/>
                  </a:lnTo>
                  <a:lnTo>
                    <a:pt x="89565" y="149169"/>
                  </a:lnTo>
                  <a:lnTo>
                    <a:pt x="125907" y="149584"/>
                  </a:lnTo>
                  <a:lnTo>
                    <a:pt x="166310" y="157117"/>
                  </a:lnTo>
                  <a:lnTo>
                    <a:pt x="202329" y="177936"/>
                  </a:lnTo>
                  <a:lnTo>
                    <a:pt x="229639" y="206331"/>
                  </a:lnTo>
                  <a:lnTo>
                    <a:pt x="252548" y="242561"/>
                  </a:lnTo>
                  <a:lnTo>
                    <a:pt x="262975" y="282931"/>
                  </a:lnTo>
                  <a:lnTo>
                    <a:pt x="260476" y="318939"/>
                  </a:lnTo>
                  <a:lnTo>
                    <a:pt x="249095" y="341031"/>
                  </a:lnTo>
                  <a:lnTo>
                    <a:pt x="241148" y="351835"/>
                  </a:lnTo>
                  <a:lnTo>
                    <a:pt x="219838" y="366960"/>
                  </a:lnTo>
                  <a:lnTo>
                    <a:pt x="162441" y="386201"/>
                  </a:lnTo>
                  <a:lnTo>
                    <a:pt x="112015" y="392042"/>
                  </a:lnTo>
                  <a:lnTo>
                    <a:pt x="52149" y="386779"/>
                  </a:lnTo>
                  <a:lnTo>
                    <a:pt x="4153" y="383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48601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20784" y="2382698"/>
              <a:ext cx="296315" cy="338806"/>
            </a:xfrm>
            <a:custGeom>
              <a:avLst/>
              <a:gdLst/>
              <a:ahLst/>
              <a:cxnLst/>
              <a:rect l="0" t="0" r="0" b="0"/>
              <a:pathLst>
                <a:path w="296315" h="338806">
                  <a:moveTo>
                    <a:pt x="296314" y="59913"/>
                  </a:moveTo>
                  <a:lnTo>
                    <a:pt x="236373" y="95829"/>
                  </a:lnTo>
                  <a:lnTo>
                    <a:pt x="199770" y="129485"/>
                  </a:lnTo>
                  <a:lnTo>
                    <a:pt x="149850" y="186881"/>
                  </a:lnTo>
                  <a:lnTo>
                    <a:pt x="121327" y="239714"/>
                  </a:lnTo>
                  <a:lnTo>
                    <a:pt x="111106" y="281253"/>
                  </a:lnTo>
                  <a:lnTo>
                    <a:pt x="111054" y="306855"/>
                  </a:lnTo>
                  <a:lnTo>
                    <a:pt x="118830" y="326033"/>
                  </a:lnTo>
                  <a:lnTo>
                    <a:pt x="126519" y="332083"/>
                  </a:lnTo>
                  <a:lnTo>
                    <a:pt x="147540" y="338805"/>
                  </a:lnTo>
                  <a:lnTo>
                    <a:pt x="180093" y="337000"/>
                  </a:lnTo>
                  <a:lnTo>
                    <a:pt x="211965" y="323467"/>
                  </a:lnTo>
                  <a:lnTo>
                    <a:pt x="238047" y="304639"/>
                  </a:lnTo>
                  <a:lnTo>
                    <a:pt x="255003" y="278654"/>
                  </a:lnTo>
                  <a:lnTo>
                    <a:pt x="257287" y="258907"/>
                  </a:lnTo>
                  <a:lnTo>
                    <a:pt x="249221" y="217633"/>
                  </a:lnTo>
                  <a:lnTo>
                    <a:pt x="236779" y="199811"/>
                  </a:lnTo>
                  <a:lnTo>
                    <a:pt x="219552" y="185261"/>
                  </a:lnTo>
                  <a:lnTo>
                    <a:pt x="158005" y="157538"/>
                  </a:lnTo>
                  <a:lnTo>
                    <a:pt x="102704" y="132793"/>
                  </a:lnTo>
                  <a:lnTo>
                    <a:pt x="46980" y="105374"/>
                  </a:lnTo>
                  <a:lnTo>
                    <a:pt x="18626" y="84432"/>
                  </a:lnTo>
                  <a:lnTo>
                    <a:pt x="996" y="57819"/>
                  </a:lnTo>
                  <a:lnTo>
                    <a:pt x="0" y="47989"/>
                  </a:lnTo>
                  <a:lnTo>
                    <a:pt x="5132" y="27707"/>
                  </a:lnTo>
                  <a:lnTo>
                    <a:pt x="18331" y="13234"/>
                  </a:lnTo>
                  <a:lnTo>
                    <a:pt x="26764" y="7737"/>
                  </a:lnTo>
                  <a:lnTo>
                    <a:pt x="66579" y="0"/>
                  </a:lnTo>
                  <a:lnTo>
                    <a:pt x="92434" y="4429"/>
                  </a:lnTo>
                  <a:lnTo>
                    <a:pt x="143218" y="20747"/>
                  </a:lnTo>
                  <a:lnTo>
                    <a:pt x="199782" y="43996"/>
                  </a:lnTo>
                  <a:lnTo>
                    <a:pt x="212086" y="49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22383" y="2396838"/>
              <a:ext cx="224304" cy="361629"/>
            </a:xfrm>
            <a:custGeom>
              <a:avLst/>
              <a:gdLst/>
              <a:ahLst/>
              <a:cxnLst/>
              <a:rect l="0" t="0" r="0" b="0"/>
              <a:pathLst>
                <a:path w="224304" h="361629">
                  <a:moveTo>
                    <a:pt x="0" y="45773"/>
                  </a:moveTo>
                  <a:lnTo>
                    <a:pt x="11178" y="34595"/>
                  </a:lnTo>
                  <a:lnTo>
                    <a:pt x="19151" y="32472"/>
                  </a:lnTo>
                  <a:lnTo>
                    <a:pt x="73217" y="29059"/>
                  </a:lnTo>
                  <a:lnTo>
                    <a:pt x="134612" y="22168"/>
                  </a:lnTo>
                  <a:lnTo>
                    <a:pt x="190385" y="6833"/>
                  </a:lnTo>
                  <a:lnTo>
                    <a:pt x="216027" y="0"/>
                  </a:lnTo>
                  <a:lnTo>
                    <a:pt x="222396" y="1220"/>
                  </a:lnTo>
                  <a:lnTo>
                    <a:pt x="224303" y="5543"/>
                  </a:lnTo>
                  <a:lnTo>
                    <a:pt x="206807" y="63630"/>
                  </a:lnTo>
                  <a:lnTo>
                    <a:pt x="181751" y="122350"/>
                  </a:lnTo>
                  <a:lnTo>
                    <a:pt x="155634" y="184755"/>
                  </a:lnTo>
                  <a:lnTo>
                    <a:pt x="129399" y="239213"/>
                  </a:lnTo>
                  <a:lnTo>
                    <a:pt x="110092" y="293860"/>
                  </a:lnTo>
                  <a:lnTo>
                    <a:pt x="95013" y="336543"/>
                  </a:lnTo>
                  <a:lnTo>
                    <a:pt x="84228" y="361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48808" y="2458079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3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90922" y="253736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299210" y="2272604"/>
            <a:ext cx="1497109" cy="518592"/>
            <a:chOff x="7299210" y="2272604"/>
            <a:chExt cx="1497109" cy="518592"/>
          </a:xfrm>
        </p:grpSpPr>
        <p:sp>
          <p:nvSpPr>
            <p:cNvPr id="96" name="Freeform 95"/>
            <p:cNvSpPr/>
            <p:nvPr/>
          </p:nvSpPr>
          <p:spPr>
            <a:xfrm>
              <a:off x="7299210" y="2272604"/>
              <a:ext cx="365537" cy="518592"/>
            </a:xfrm>
            <a:custGeom>
              <a:avLst/>
              <a:gdLst/>
              <a:ahLst/>
              <a:cxnLst/>
              <a:rect l="0" t="0" r="0" b="0"/>
              <a:pathLst>
                <a:path w="365537" h="518592">
                  <a:moveTo>
                    <a:pt x="18096" y="127893"/>
                  </a:moveTo>
                  <a:lnTo>
                    <a:pt x="18096" y="105536"/>
                  </a:lnTo>
                  <a:lnTo>
                    <a:pt x="29274" y="74865"/>
                  </a:lnTo>
                  <a:lnTo>
                    <a:pt x="52993" y="43551"/>
                  </a:lnTo>
                  <a:lnTo>
                    <a:pt x="113142" y="4203"/>
                  </a:lnTo>
                  <a:lnTo>
                    <a:pt x="137157" y="0"/>
                  </a:lnTo>
                  <a:lnTo>
                    <a:pt x="162259" y="3201"/>
                  </a:lnTo>
                  <a:lnTo>
                    <a:pt x="194951" y="18158"/>
                  </a:lnTo>
                  <a:lnTo>
                    <a:pt x="212122" y="30769"/>
                  </a:lnTo>
                  <a:lnTo>
                    <a:pt x="234942" y="62201"/>
                  </a:lnTo>
                  <a:lnTo>
                    <a:pt x="259228" y="117033"/>
                  </a:lnTo>
                  <a:lnTo>
                    <a:pt x="270476" y="161330"/>
                  </a:lnTo>
                  <a:lnTo>
                    <a:pt x="278098" y="216959"/>
                  </a:lnTo>
                  <a:lnTo>
                    <a:pt x="277237" y="259958"/>
                  </a:lnTo>
                  <a:lnTo>
                    <a:pt x="272054" y="311517"/>
                  </a:lnTo>
                  <a:lnTo>
                    <a:pt x="255390" y="365592"/>
                  </a:lnTo>
                  <a:lnTo>
                    <a:pt x="230380" y="422104"/>
                  </a:lnTo>
                  <a:lnTo>
                    <a:pt x="175953" y="485565"/>
                  </a:lnTo>
                  <a:lnTo>
                    <a:pt x="148706" y="506831"/>
                  </a:lnTo>
                  <a:lnTo>
                    <a:pt x="136755" y="513879"/>
                  </a:lnTo>
                  <a:lnTo>
                    <a:pt x="107878" y="518591"/>
                  </a:lnTo>
                  <a:lnTo>
                    <a:pt x="77886" y="515616"/>
                  </a:lnTo>
                  <a:lnTo>
                    <a:pt x="42440" y="500787"/>
                  </a:lnTo>
                  <a:lnTo>
                    <a:pt x="24625" y="488206"/>
                  </a:lnTo>
                  <a:lnTo>
                    <a:pt x="12029" y="471696"/>
                  </a:lnTo>
                  <a:lnTo>
                    <a:pt x="3701" y="451490"/>
                  </a:lnTo>
                  <a:lnTo>
                    <a:pt x="0" y="426912"/>
                  </a:lnTo>
                  <a:lnTo>
                    <a:pt x="4594" y="406629"/>
                  </a:lnTo>
                  <a:lnTo>
                    <a:pt x="9095" y="397945"/>
                  </a:lnTo>
                  <a:lnTo>
                    <a:pt x="23453" y="385177"/>
                  </a:lnTo>
                  <a:lnTo>
                    <a:pt x="32196" y="380134"/>
                  </a:lnTo>
                  <a:lnTo>
                    <a:pt x="88255" y="372041"/>
                  </a:lnTo>
                  <a:lnTo>
                    <a:pt x="139619" y="370639"/>
                  </a:lnTo>
                  <a:lnTo>
                    <a:pt x="197602" y="371393"/>
                  </a:lnTo>
                  <a:lnTo>
                    <a:pt x="252346" y="377336"/>
                  </a:lnTo>
                  <a:lnTo>
                    <a:pt x="303272" y="378447"/>
                  </a:lnTo>
                  <a:lnTo>
                    <a:pt x="365536" y="370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75274" y="2351843"/>
              <a:ext cx="237112" cy="384229"/>
            </a:xfrm>
            <a:custGeom>
              <a:avLst/>
              <a:gdLst/>
              <a:ahLst/>
              <a:cxnLst/>
              <a:rect l="0" t="0" r="0" b="0"/>
              <a:pathLst>
                <a:path w="237112" h="384229">
                  <a:moveTo>
                    <a:pt x="10529" y="48654"/>
                  </a:moveTo>
                  <a:lnTo>
                    <a:pt x="28510" y="24607"/>
                  </a:lnTo>
                  <a:lnTo>
                    <a:pt x="45427" y="10281"/>
                  </a:lnTo>
                  <a:lnTo>
                    <a:pt x="67764" y="2353"/>
                  </a:lnTo>
                  <a:lnTo>
                    <a:pt x="93289" y="0"/>
                  </a:lnTo>
                  <a:lnTo>
                    <a:pt x="120230" y="2853"/>
                  </a:lnTo>
                  <a:lnTo>
                    <a:pt x="130457" y="7592"/>
                  </a:lnTo>
                  <a:lnTo>
                    <a:pt x="144939" y="22215"/>
                  </a:lnTo>
                  <a:lnTo>
                    <a:pt x="149036" y="43532"/>
                  </a:lnTo>
                  <a:lnTo>
                    <a:pt x="145787" y="67435"/>
                  </a:lnTo>
                  <a:lnTo>
                    <a:pt x="136544" y="89756"/>
                  </a:lnTo>
                  <a:lnTo>
                    <a:pt x="121518" y="105136"/>
                  </a:lnTo>
                  <a:lnTo>
                    <a:pt x="83276" y="130131"/>
                  </a:lnTo>
                  <a:lnTo>
                    <a:pt x="80084" y="135727"/>
                  </a:lnTo>
                  <a:lnTo>
                    <a:pt x="81465" y="140628"/>
                  </a:lnTo>
                  <a:lnTo>
                    <a:pt x="93529" y="150363"/>
                  </a:lnTo>
                  <a:lnTo>
                    <a:pt x="156829" y="196254"/>
                  </a:lnTo>
                  <a:lnTo>
                    <a:pt x="207349" y="247985"/>
                  </a:lnTo>
                  <a:lnTo>
                    <a:pt x="230803" y="288129"/>
                  </a:lnTo>
                  <a:lnTo>
                    <a:pt x="237111" y="315744"/>
                  </a:lnTo>
                  <a:lnTo>
                    <a:pt x="233675" y="337377"/>
                  </a:lnTo>
                  <a:lnTo>
                    <a:pt x="218586" y="362709"/>
                  </a:lnTo>
                  <a:lnTo>
                    <a:pt x="212405" y="370328"/>
                  </a:lnTo>
                  <a:lnTo>
                    <a:pt x="193058" y="378794"/>
                  </a:lnTo>
                  <a:lnTo>
                    <a:pt x="142510" y="384228"/>
                  </a:lnTo>
                  <a:lnTo>
                    <a:pt x="81400" y="384132"/>
                  </a:lnTo>
                  <a:lnTo>
                    <a:pt x="22071" y="370877"/>
                  </a:lnTo>
                  <a:lnTo>
                    <a:pt x="0" y="364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33243" y="27268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59626" y="2400497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21058" y="0"/>
                  </a:moveTo>
                  <a:lnTo>
                    <a:pt x="12724" y="60384"/>
                  </a:lnTo>
                  <a:lnTo>
                    <a:pt x="11180" y="118107"/>
                  </a:lnTo>
                  <a:lnTo>
                    <a:pt x="10722" y="173425"/>
                  </a:lnTo>
                  <a:lnTo>
                    <a:pt x="7467" y="222571"/>
                  </a:lnTo>
                  <a:lnTo>
                    <a:pt x="1476" y="28599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83965" y="2368911"/>
              <a:ext cx="275662" cy="215560"/>
            </a:xfrm>
            <a:custGeom>
              <a:avLst/>
              <a:gdLst/>
              <a:ahLst/>
              <a:cxnLst/>
              <a:rect l="0" t="0" r="0" b="0"/>
              <a:pathLst>
                <a:path w="275662" h="215560">
                  <a:moveTo>
                    <a:pt x="275661" y="178985"/>
                  </a:moveTo>
                  <a:lnTo>
                    <a:pt x="217045" y="184574"/>
                  </a:lnTo>
                  <a:lnTo>
                    <a:pt x="171076" y="193639"/>
                  </a:lnTo>
                  <a:lnTo>
                    <a:pt x="114822" y="203734"/>
                  </a:lnTo>
                  <a:lnTo>
                    <a:pt x="64879" y="208545"/>
                  </a:lnTo>
                  <a:lnTo>
                    <a:pt x="20444" y="215559"/>
                  </a:lnTo>
                  <a:lnTo>
                    <a:pt x="10761" y="212727"/>
                  </a:lnTo>
                  <a:lnTo>
                    <a:pt x="4304" y="206159"/>
                  </a:lnTo>
                  <a:lnTo>
                    <a:pt x="0" y="197101"/>
                  </a:lnTo>
                  <a:lnTo>
                    <a:pt x="1457" y="174558"/>
                  </a:lnTo>
                  <a:lnTo>
                    <a:pt x="27813" y="115448"/>
                  </a:lnTo>
                  <a:lnTo>
                    <a:pt x="61757" y="54212"/>
                  </a:lnTo>
                  <a:lnTo>
                    <a:pt x="966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11468" y="2372333"/>
              <a:ext cx="184851" cy="374744"/>
            </a:xfrm>
            <a:custGeom>
              <a:avLst/>
              <a:gdLst/>
              <a:ahLst/>
              <a:cxnLst/>
              <a:rect l="0" t="0" r="0" b="0"/>
              <a:pathLst>
                <a:path w="184851" h="374744">
                  <a:moveTo>
                    <a:pt x="179827" y="17636"/>
                  </a:moveTo>
                  <a:lnTo>
                    <a:pt x="150519" y="76252"/>
                  </a:lnTo>
                  <a:lnTo>
                    <a:pt x="116493" y="139088"/>
                  </a:lnTo>
                  <a:lnTo>
                    <a:pt x="95550" y="187762"/>
                  </a:lnTo>
                  <a:lnTo>
                    <a:pt x="73103" y="245433"/>
                  </a:lnTo>
                  <a:lnTo>
                    <a:pt x="58574" y="300195"/>
                  </a:lnTo>
                  <a:lnTo>
                    <a:pt x="55747" y="332341"/>
                  </a:lnTo>
                  <a:lnTo>
                    <a:pt x="60730" y="356766"/>
                  </a:lnTo>
                  <a:lnTo>
                    <a:pt x="65334" y="366555"/>
                  </a:lnTo>
                  <a:lnTo>
                    <a:pt x="71913" y="371911"/>
                  </a:lnTo>
                  <a:lnTo>
                    <a:pt x="79809" y="374312"/>
                  </a:lnTo>
                  <a:lnTo>
                    <a:pt x="88582" y="374743"/>
                  </a:lnTo>
                  <a:lnTo>
                    <a:pt x="107688" y="368982"/>
                  </a:lnTo>
                  <a:lnTo>
                    <a:pt x="148550" y="346220"/>
                  </a:lnTo>
                  <a:lnTo>
                    <a:pt x="174329" y="320495"/>
                  </a:lnTo>
                  <a:lnTo>
                    <a:pt x="183233" y="294569"/>
                  </a:lnTo>
                  <a:lnTo>
                    <a:pt x="184850" y="265889"/>
                  </a:lnTo>
                  <a:lnTo>
                    <a:pt x="177770" y="241444"/>
                  </a:lnTo>
                  <a:lnTo>
                    <a:pt x="155041" y="207952"/>
                  </a:lnTo>
                  <a:lnTo>
                    <a:pt x="114750" y="173599"/>
                  </a:lnTo>
                  <a:lnTo>
                    <a:pt x="54851" y="142751"/>
                  </a:lnTo>
                  <a:lnTo>
                    <a:pt x="27893" y="125027"/>
                  </a:lnTo>
                  <a:lnTo>
                    <a:pt x="5088" y="99368"/>
                  </a:lnTo>
                  <a:lnTo>
                    <a:pt x="0" y="76578"/>
                  </a:lnTo>
                  <a:lnTo>
                    <a:pt x="2808" y="52021"/>
                  </a:lnTo>
                  <a:lnTo>
                    <a:pt x="11855" y="29408"/>
                  </a:lnTo>
                  <a:lnTo>
                    <a:pt x="26794" y="13899"/>
                  </a:lnTo>
                  <a:lnTo>
                    <a:pt x="35691" y="8126"/>
                  </a:lnTo>
                  <a:lnTo>
                    <a:pt x="70570" y="0"/>
                  </a:lnTo>
                  <a:lnTo>
                    <a:pt x="93833" y="4338"/>
                  </a:lnTo>
                  <a:lnTo>
                    <a:pt x="148242" y="28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9045078" y="2326070"/>
            <a:ext cx="243142" cy="478983"/>
          </a:xfrm>
          <a:custGeom>
            <a:avLst/>
            <a:gdLst/>
            <a:ahLst/>
            <a:cxnLst/>
            <a:rect l="0" t="0" r="0" b="0"/>
            <a:pathLst>
              <a:path w="243142" h="478983">
                <a:moveTo>
                  <a:pt x="51544" y="190240"/>
                </a:moveTo>
                <a:lnTo>
                  <a:pt x="66198" y="250971"/>
                </a:lnTo>
                <a:lnTo>
                  <a:pt x="71336" y="313067"/>
                </a:lnTo>
                <a:lnTo>
                  <a:pt x="72226" y="362074"/>
                </a:lnTo>
                <a:lnTo>
                  <a:pt x="72526" y="421148"/>
                </a:lnTo>
                <a:lnTo>
                  <a:pt x="66997" y="472288"/>
                </a:lnTo>
                <a:lnTo>
                  <a:pt x="63015" y="477708"/>
                </a:lnTo>
                <a:lnTo>
                  <a:pt x="58022" y="478982"/>
                </a:lnTo>
                <a:lnTo>
                  <a:pt x="52352" y="477491"/>
                </a:lnTo>
                <a:lnTo>
                  <a:pt x="47404" y="472988"/>
                </a:lnTo>
                <a:lnTo>
                  <a:pt x="38786" y="458626"/>
                </a:lnTo>
                <a:lnTo>
                  <a:pt x="23720" y="403999"/>
                </a:lnTo>
                <a:lnTo>
                  <a:pt x="14183" y="355222"/>
                </a:lnTo>
                <a:lnTo>
                  <a:pt x="9668" y="308274"/>
                </a:lnTo>
                <a:lnTo>
                  <a:pt x="2611" y="250950"/>
                </a:lnTo>
                <a:lnTo>
                  <a:pt x="0" y="190681"/>
                </a:lnTo>
                <a:lnTo>
                  <a:pt x="397" y="135259"/>
                </a:lnTo>
                <a:lnTo>
                  <a:pt x="7403" y="84132"/>
                </a:lnTo>
                <a:lnTo>
                  <a:pt x="13598" y="57683"/>
                </a:lnTo>
                <a:lnTo>
                  <a:pt x="26489" y="37350"/>
                </a:lnTo>
                <a:lnTo>
                  <a:pt x="63362" y="5232"/>
                </a:lnTo>
                <a:lnTo>
                  <a:pt x="86822" y="0"/>
                </a:lnTo>
                <a:lnTo>
                  <a:pt x="140010" y="6173"/>
                </a:lnTo>
                <a:lnTo>
                  <a:pt x="161442" y="15236"/>
                </a:lnTo>
                <a:lnTo>
                  <a:pt x="199854" y="45707"/>
                </a:lnTo>
                <a:lnTo>
                  <a:pt x="225208" y="80865"/>
                </a:lnTo>
                <a:lnTo>
                  <a:pt x="241950" y="120918"/>
                </a:lnTo>
                <a:lnTo>
                  <a:pt x="243141" y="162422"/>
                </a:lnTo>
                <a:lnTo>
                  <a:pt x="235743" y="184116"/>
                </a:lnTo>
                <a:lnTo>
                  <a:pt x="230496" y="193176"/>
                </a:lnTo>
                <a:lnTo>
                  <a:pt x="173483" y="239015"/>
                </a:lnTo>
                <a:lnTo>
                  <a:pt x="124663" y="262969"/>
                </a:lnTo>
                <a:lnTo>
                  <a:pt x="93657" y="2744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664331" y="2874930"/>
            <a:ext cx="694882" cy="51993"/>
          </a:xfrm>
          <a:custGeom>
            <a:avLst/>
            <a:gdLst/>
            <a:ahLst/>
            <a:cxnLst/>
            <a:rect l="0" t="0" r="0" b="0"/>
            <a:pathLst>
              <a:path w="694882" h="51993">
                <a:moveTo>
                  <a:pt x="694881" y="9878"/>
                </a:moveTo>
                <a:lnTo>
                  <a:pt x="645618" y="8708"/>
                </a:lnTo>
                <a:lnTo>
                  <a:pt x="596706" y="2642"/>
                </a:lnTo>
                <a:lnTo>
                  <a:pt x="534545" y="0"/>
                </a:lnTo>
                <a:lnTo>
                  <a:pt x="483598" y="2662"/>
                </a:lnTo>
                <a:lnTo>
                  <a:pt x="431458" y="7740"/>
                </a:lnTo>
                <a:lnTo>
                  <a:pt x="378963" y="12364"/>
                </a:lnTo>
                <a:lnTo>
                  <a:pt x="323246" y="18023"/>
                </a:lnTo>
                <a:lnTo>
                  <a:pt x="265403" y="19700"/>
                </a:lnTo>
                <a:lnTo>
                  <a:pt x="208100" y="23317"/>
                </a:lnTo>
                <a:lnTo>
                  <a:pt x="146667" y="31797"/>
                </a:lnTo>
                <a:lnTo>
                  <a:pt x="87131" y="38599"/>
                </a:lnTo>
                <a:lnTo>
                  <a:pt x="25790" y="46487"/>
                </a:lnTo>
                <a:lnTo>
                  <a:pt x="0" y="5199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7359419" y="2137285"/>
            <a:ext cx="1810903" cy="1442405"/>
            <a:chOff x="7359419" y="2137285"/>
            <a:chExt cx="1810903" cy="1442405"/>
          </a:xfrm>
        </p:grpSpPr>
        <p:sp>
          <p:nvSpPr>
            <p:cNvPr id="105" name="Freeform 104"/>
            <p:cNvSpPr/>
            <p:nvPr/>
          </p:nvSpPr>
          <p:spPr>
            <a:xfrm>
              <a:off x="7359419" y="2905865"/>
              <a:ext cx="1810903" cy="84229"/>
            </a:xfrm>
            <a:custGeom>
              <a:avLst/>
              <a:gdLst/>
              <a:ahLst/>
              <a:cxnLst/>
              <a:rect l="0" t="0" r="0" b="0"/>
              <a:pathLst>
                <a:path w="1810903" h="84229">
                  <a:moveTo>
                    <a:pt x="1810902" y="0"/>
                  </a:moveTo>
                  <a:lnTo>
                    <a:pt x="1756758" y="0"/>
                  </a:lnTo>
                  <a:lnTo>
                    <a:pt x="1696222" y="0"/>
                  </a:lnTo>
                  <a:lnTo>
                    <a:pt x="1642410" y="7236"/>
                  </a:lnTo>
                  <a:lnTo>
                    <a:pt x="1594732" y="9553"/>
                  </a:lnTo>
                  <a:lnTo>
                    <a:pt x="1542391" y="10239"/>
                  </a:lnTo>
                  <a:lnTo>
                    <a:pt x="1481778" y="10443"/>
                  </a:lnTo>
                  <a:lnTo>
                    <a:pt x="1436117" y="10490"/>
                  </a:lnTo>
                  <a:lnTo>
                    <a:pt x="1391647" y="10512"/>
                  </a:lnTo>
                  <a:lnTo>
                    <a:pt x="1333389" y="10523"/>
                  </a:lnTo>
                  <a:lnTo>
                    <a:pt x="1277132" y="10527"/>
                  </a:lnTo>
                  <a:lnTo>
                    <a:pt x="1232080" y="11698"/>
                  </a:lnTo>
                  <a:lnTo>
                    <a:pt x="1184761" y="16117"/>
                  </a:lnTo>
                  <a:lnTo>
                    <a:pt x="1128850" y="19594"/>
                  </a:lnTo>
                  <a:lnTo>
                    <a:pt x="1065880" y="15034"/>
                  </a:lnTo>
                  <a:lnTo>
                    <a:pt x="1012127" y="11864"/>
                  </a:lnTo>
                  <a:lnTo>
                    <a:pt x="952042" y="10792"/>
                  </a:lnTo>
                  <a:lnTo>
                    <a:pt x="895114" y="10581"/>
                  </a:lnTo>
                  <a:lnTo>
                    <a:pt x="838809" y="10539"/>
                  </a:lnTo>
                  <a:lnTo>
                    <a:pt x="782626" y="9361"/>
                  </a:lnTo>
                  <a:lnTo>
                    <a:pt x="726468" y="2195"/>
                  </a:lnTo>
                  <a:lnTo>
                    <a:pt x="670315" y="433"/>
                  </a:lnTo>
                  <a:lnTo>
                    <a:pt x="614163" y="7321"/>
                  </a:lnTo>
                  <a:lnTo>
                    <a:pt x="558010" y="9895"/>
                  </a:lnTo>
                  <a:lnTo>
                    <a:pt x="501859" y="10403"/>
                  </a:lnTo>
                  <a:lnTo>
                    <a:pt x="445707" y="10504"/>
                  </a:lnTo>
                  <a:lnTo>
                    <a:pt x="389555" y="10524"/>
                  </a:lnTo>
                  <a:lnTo>
                    <a:pt x="333403" y="10527"/>
                  </a:lnTo>
                  <a:lnTo>
                    <a:pt x="270016" y="10528"/>
                  </a:lnTo>
                  <a:lnTo>
                    <a:pt x="211221" y="10528"/>
                  </a:lnTo>
                  <a:lnTo>
                    <a:pt x="159291" y="10528"/>
                  </a:lnTo>
                  <a:lnTo>
                    <a:pt x="118759" y="14038"/>
                  </a:lnTo>
                  <a:lnTo>
                    <a:pt x="57731" y="4176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38425" y="3107944"/>
              <a:ext cx="321120" cy="399181"/>
            </a:xfrm>
            <a:custGeom>
              <a:avLst/>
              <a:gdLst/>
              <a:ahLst/>
              <a:cxnLst/>
              <a:rect l="0" t="0" r="0" b="0"/>
              <a:pathLst>
                <a:path w="321120" h="399181">
                  <a:moveTo>
                    <a:pt x="26321" y="29548"/>
                  </a:moveTo>
                  <a:lnTo>
                    <a:pt x="31910" y="12781"/>
                  </a:lnTo>
                  <a:lnTo>
                    <a:pt x="38236" y="7841"/>
                  </a:lnTo>
                  <a:lnTo>
                    <a:pt x="57743" y="2353"/>
                  </a:lnTo>
                  <a:lnTo>
                    <a:pt x="116799" y="0"/>
                  </a:lnTo>
                  <a:lnTo>
                    <a:pt x="165173" y="7795"/>
                  </a:lnTo>
                  <a:lnTo>
                    <a:pt x="190979" y="18320"/>
                  </a:lnTo>
                  <a:lnTo>
                    <a:pt x="211026" y="37036"/>
                  </a:lnTo>
                  <a:lnTo>
                    <a:pt x="226565" y="62122"/>
                  </a:lnTo>
                  <a:lnTo>
                    <a:pt x="246073" y="119647"/>
                  </a:lnTo>
                  <a:lnTo>
                    <a:pt x="254429" y="160749"/>
                  </a:lnTo>
                  <a:lnTo>
                    <a:pt x="253786" y="203733"/>
                  </a:lnTo>
                  <a:lnTo>
                    <a:pt x="243087" y="260877"/>
                  </a:lnTo>
                  <a:lnTo>
                    <a:pt x="227549" y="300081"/>
                  </a:lnTo>
                  <a:lnTo>
                    <a:pt x="180603" y="358842"/>
                  </a:lnTo>
                  <a:lnTo>
                    <a:pt x="157302" y="380320"/>
                  </a:lnTo>
                  <a:lnTo>
                    <a:pt x="134447" y="394457"/>
                  </a:lnTo>
                  <a:lnTo>
                    <a:pt x="108692" y="399180"/>
                  </a:lnTo>
                  <a:lnTo>
                    <a:pt x="59619" y="392681"/>
                  </a:lnTo>
                  <a:lnTo>
                    <a:pt x="32418" y="377868"/>
                  </a:lnTo>
                  <a:lnTo>
                    <a:pt x="9540" y="353073"/>
                  </a:lnTo>
                  <a:lnTo>
                    <a:pt x="1316" y="327365"/>
                  </a:lnTo>
                  <a:lnTo>
                    <a:pt x="0" y="297612"/>
                  </a:lnTo>
                  <a:lnTo>
                    <a:pt x="7214" y="268790"/>
                  </a:lnTo>
                  <a:lnTo>
                    <a:pt x="30019" y="231845"/>
                  </a:lnTo>
                  <a:lnTo>
                    <a:pt x="59002" y="204261"/>
                  </a:lnTo>
                  <a:lnTo>
                    <a:pt x="95406" y="186860"/>
                  </a:lnTo>
                  <a:lnTo>
                    <a:pt x="141417" y="179884"/>
                  </a:lnTo>
                  <a:lnTo>
                    <a:pt x="200961" y="193168"/>
                  </a:lnTo>
                  <a:lnTo>
                    <a:pt x="257783" y="205151"/>
                  </a:lnTo>
                  <a:lnTo>
                    <a:pt x="321119" y="208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17430" y="3160880"/>
              <a:ext cx="223138" cy="322644"/>
            </a:xfrm>
            <a:custGeom>
              <a:avLst/>
              <a:gdLst/>
              <a:ahLst/>
              <a:cxnLst/>
              <a:rect l="0" t="0" r="0" b="0"/>
              <a:pathLst>
                <a:path w="223138" h="322644">
                  <a:moveTo>
                    <a:pt x="42114" y="29254"/>
                  </a:moveTo>
                  <a:lnTo>
                    <a:pt x="86077" y="5535"/>
                  </a:lnTo>
                  <a:lnTo>
                    <a:pt x="121951" y="0"/>
                  </a:lnTo>
                  <a:lnTo>
                    <a:pt x="145448" y="4944"/>
                  </a:lnTo>
                  <a:lnTo>
                    <a:pt x="175287" y="20881"/>
                  </a:lnTo>
                  <a:lnTo>
                    <a:pt x="183539" y="27182"/>
                  </a:lnTo>
                  <a:lnTo>
                    <a:pt x="192707" y="46661"/>
                  </a:lnTo>
                  <a:lnTo>
                    <a:pt x="195611" y="69746"/>
                  </a:lnTo>
                  <a:lnTo>
                    <a:pt x="193003" y="91704"/>
                  </a:lnTo>
                  <a:lnTo>
                    <a:pt x="184825" y="110042"/>
                  </a:lnTo>
                  <a:lnTo>
                    <a:pt x="172221" y="125991"/>
                  </a:lnTo>
                  <a:lnTo>
                    <a:pt x="145395" y="146954"/>
                  </a:lnTo>
                  <a:lnTo>
                    <a:pt x="125451" y="156825"/>
                  </a:lnTo>
                  <a:lnTo>
                    <a:pt x="123409" y="161095"/>
                  </a:lnTo>
                  <a:lnTo>
                    <a:pt x="126727" y="165111"/>
                  </a:lnTo>
                  <a:lnTo>
                    <a:pt x="184563" y="196221"/>
                  </a:lnTo>
                  <a:lnTo>
                    <a:pt x="206633" y="221446"/>
                  </a:lnTo>
                  <a:lnTo>
                    <a:pt x="222402" y="251146"/>
                  </a:lnTo>
                  <a:lnTo>
                    <a:pt x="223137" y="261410"/>
                  </a:lnTo>
                  <a:lnTo>
                    <a:pt x="217715" y="282173"/>
                  </a:lnTo>
                  <a:lnTo>
                    <a:pt x="201508" y="308004"/>
                  </a:lnTo>
                  <a:lnTo>
                    <a:pt x="182366" y="316920"/>
                  </a:lnTo>
                  <a:lnTo>
                    <a:pt x="126360" y="322643"/>
                  </a:lnTo>
                  <a:lnTo>
                    <a:pt x="68547" y="315369"/>
                  </a:lnTo>
                  <a:lnTo>
                    <a:pt x="25238" y="302666"/>
                  </a:lnTo>
                  <a:lnTo>
                    <a:pt x="0" y="292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22757" y="3463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28083" y="321119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19" y="163975"/>
                  </a:lnTo>
                  <a:lnTo>
                    <a:pt x="9064" y="215274"/>
                  </a:lnTo>
                  <a:lnTo>
                    <a:pt x="17475" y="27536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81711" y="3200663"/>
              <a:ext cx="156901" cy="178985"/>
            </a:xfrm>
            <a:custGeom>
              <a:avLst/>
              <a:gdLst/>
              <a:ahLst/>
              <a:cxnLst/>
              <a:rect l="0" t="0" r="0" b="0"/>
              <a:pathLst>
                <a:path w="156901" h="178985">
                  <a:moveTo>
                    <a:pt x="156900" y="178984"/>
                  </a:moveTo>
                  <a:lnTo>
                    <a:pt x="119422" y="170651"/>
                  </a:lnTo>
                  <a:lnTo>
                    <a:pt x="67998" y="163300"/>
                  </a:lnTo>
                  <a:lnTo>
                    <a:pt x="32294" y="153930"/>
                  </a:lnTo>
                  <a:lnTo>
                    <a:pt x="23526" y="147074"/>
                  </a:lnTo>
                  <a:lnTo>
                    <a:pt x="10665" y="126977"/>
                  </a:lnTo>
                  <a:lnTo>
                    <a:pt x="2437" y="89355"/>
                  </a:lnTo>
                  <a:lnTo>
                    <a:pt x="0" y="48572"/>
                  </a:lnTo>
                  <a:lnTo>
                    <a:pt x="5668" y="27047"/>
                  </a:lnTo>
                  <a:lnTo>
                    <a:pt x="200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84204" y="3177141"/>
              <a:ext cx="193193" cy="339406"/>
            </a:xfrm>
            <a:custGeom>
              <a:avLst/>
              <a:gdLst/>
              <a:ahLst/>
              <a:cxnLst/>
              <a:rect l="0" t="0" r="0" b="0"/>
              <a:pathLst>
                <a:path w="193193" h="339406">
                  <a:moveTo>
                    <a:pt x="159734" y="86693"/>
                  </a:moveTo>
                  <a:lnTo>
                    <a:pt x="150159" y="110740"/>
                  </a:lnTo>
                  <a:lnTo>
                    <a:pt x="99835" y="167391"/>
                  </a:lnTo>
                  <a:lnTo>
                    <a:pt x="68065" y="222290"/>
                  </a:lnTo>
                  <a:lnTo>
                    <a:pt x="60500" y="245224"/>
                  </a:lnTo>
                  <a:lnTo>
                    <a:pt x="57139" y="271015"/>
                  </a:lnTo>
                  <a:lnTo>
                    <a:pt x="61883" y="294955"/>
                  </a:lnTo>
                  <a:lnTo>
                    <a:pt x="77709" y="325045"/>
                  </a:lnTo>
                  <a:lnTo>
                    <a:pt x="83994" y="333332"/>
                  </a:lnTo>
                  <a:lnTo>
                    <a:pt x="94033" y="337687"/>
                  </a:lnTo>
                  <a:lnTo>
                    <a:pt x="120784" y="339405"/>
                  </a:lnTo>
                  <a:lnTo>
                    <a:pt x="142813" y="333150"/>
                  </a:lnTo>
                  <a:lnTo>
                    <a:pt x="176018" y="310071"/>
                  </a:lnTo>
                  <a:lnTo>
                    <a:pt x="192375" y="284290"/>
                  </a:lnTo>
                  <a:lnTo>
                    <a:pt x="193192" y="273407"/>
                  </a:lnTo>
                  <a:lnTo>
                    <a:pt x="187862" y="248835"/>
                  </a:lnTo>
                  <a:lnTo>
                    <a:pt x="171708" y="219873"/>
                  </a:lnTo>
                  <a:lnTo>
                    <a:pt x="113796" y="167606"/>
                  </a:lnTo>
                  <a:lnTo>
                    <a:pt x="52030" y="118290"/>
                  </a:lnTo>
                  <a:lnTo>
                    <a:pt x="25266" y="94105"/>
                  </a:lnTo>
                  <a:lnTo>
                    <a:pt x="5638" y="64713"/>
                  </a:lnTo>
                  <a:lnTo>
                    <a:pt x="851" y="54492"/>
                  </a:lnTo>
                  <a:lnTo>
                    <a:pt x="0" y="44168"/>
                  </a:lnTo>
                  <a:lnTo>
                    <a:pt x="5292" y="23340"/>
                  </a:lnTo>
                  <a:lnTo>
                    <a:pt x="18564" y="8623"/>
                  </a:lnTo>
                  <a:lnTo>
                    <a:pt x="27016" y="3061"/>
                  </a:lnTo>
                  <a:lnTo>
                    <a:pt x="48885" y="0"/>
                  </a:lnTo>
                  <a:lnTo>
                    <a:pt x="84386" y="1735"/>
                  </a:lnTo>
                  <a:lnTo>
                    <a:pt x="117619" y="2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75399" y="2137285"/>
              <a:ext cx="484312" cy="1442405"/>
            </a:xfrm>
            <a:custGeom>
              <a:avLst/>
              <a:gdLst/>
              <a:ahLst/>
              <a:cxnLst/>
              <a:rect l="0" t="0" r="0" b="0"/>
              <a:pathLst>
                <a:path w="484312" h="1442405">
                  <a:moveTo>
                    <a:pt x="484311" y="0"/>
                  </a:moveTo>
                  <a:lnTo>
                    <a:pt x="455002" y="62092"/>
                  </a:lnTo>
                  <a:lnTo>
                    <a:pt x="433981" y="114647"/>
                  </a:lnTo>
                  <a:lnTo>
                    <a:pt x="409346" y="164340"/>
                  </a:lnTo>
                  <a:lnTo>
                    <a:pt x="387879" y="224168"/>
                  </a:lnTo>
                  <a:lnTo>
                    <a:pt x="377891" y="269646"/>
                  </a:lnTo>
                  <a:lnTo>
                    <a:pt x="363314" y="317154"/>
                  </a:lnTo>
                  <a:lnTo>
                    <a:pt x="346307" y="365565"/>
                  </a:lnTo>
                  <a:lnTo>
                    <a:pt x="330948" y="414377"/>
                  </a:lnTo>
                  <a:lnTo>
                    <a:pt x="313204" y="463368"/>
                  </a:lnTo>
                  <a:lnTo>
                    <a:pt x="294790" y="513607"/>
                  </a:lnTo>
                  <a:lnTo>
                    <a:pt x="278806" y="567131"/>
                  </a:lnTo>
                  <a:lnTo>
                    <a:pt x="260784" y="622115"/>
                  </a:lnTo>
                  <a:lnTo>
                    <a:pt x="242246" y="677748"/>
                  </a:lnTo>
                  <a:lnTo>
                    <a:pt x="226208" y="733669"/>
                  </a:lnTo>
                  <a:lnTo>
                    <a:pt x="208162" y="789719"/>
                  </a:lnTo>
                  <a:lnTo>
                    <a:pt x="189612" y="846995"/>
                  </a:lnTo>
                  <a:lnTo>
                    <a:pt x="173570" y="907546"/>
                  </a:lnTo>
                  <a:lnTo>
                    <a:pt x="155521" y="969553"/>
                  </a:lnTo>
                  <a:lnTo>
                    <a:pt x="145795" y="1000828"/>
                  </a:lnTo>
                  <a:lnTo>
                    <a:pt x="135801" y="1033376"/>
                  </a:lnTo>
                  <a:lnTo>
                    <a:pt x="125629" y="1066773"/>
                  </a:lnTo>
                  <a:lnTo>
                    <a:pt x="115338" y="1100736"/>
                  </a:lnTo>
                  <a:lnTo>
                    <a:pt x="94545" y="1163430"/>
                  </a:lnTo>
                  <a:lnTo>
                    <a:pt x="73605" y="1222489"/>
                  </a:lnTo>
                  <a:lnTo>
                    <a:pt x="52600" y="1279933"/>
                  </a:lnTo>
                  <a:lnTo>
                    <a:pt x="37805" y="1330420"/>
                  </a:lnTo>
                  <a:lnTo>
                    <a:pt x="19781" y="1392066"/>
                  </a:lnTo>
                  <a:lnTo>
                    <a:pt x="0" y="1442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261177" y="3028960"/>
            <a:ext cx="1230347" cy="397058"/>
            <a:chOff x="5261177" y="3028960"/>
            <a:chExt cx="1230347" cy="397058"/>
          </a:xfrm>
        </p:grpSpPr>
        <p:sp>
          <p:nvSpPr>
            <p:cNvPr id="114" name="Freeform 113"/>
            <p:cNvSpPr/>
            <p:nvPr/>
          </p:nvSpPr>
          <p:spPr>
            <a:xfrm>
              <a:off x="5261177" y="3028960"/>
              <a:ext cx="287342" cy="397058"/>
            </a:xfrm>
            <a:custGeom>
              <a:avLst/>
              <a:gdLst/>
              <a:ahLst/>
              <a:cxnLst/>
              <a:rect l="0" t="0" r="0" b="0"/>
              <a:pathLst>
                <a:path w="287342" h="397058">
                  <a:moveTo>
                    <a:pt x="76771" y="55889"/>
                  </a:moveTo>
                  <a:lnTo>
                    <a:pt x="86346" y="31843"/>
                  </a:lnTo>
                  <a:lnTo>
                    <a:pt x="97014" y="17516"/>
                  </a:lnTo>
                  <a:lnTo>
                    <a:pt x="115794" y="6469"/>
                  </a:lnTo>
                  <a:lnTo>
                    <a:pt x="138568" y="0"/>
                  </a:lnTo>
                  <a:lnTo>
                    <a:pt x="160388" y="1024"/>
                  </a:lnTo>
                  <a:lnTo>
                    <a:pt x="178665" y="8498"/>
                  </a:lnTo>
                  <a:lnTo>
                    <a:pt x="194587" y="20788"/>
                  </a:lnTo>
                  <a:lnTo>
                    <a:pt x="215534" y="47439"/>
                  </a:lnTo>
                  <a:lnTo>
                    <a:pt x="233686" y="94124"/>
                  </a:lnTo>
                  <a:lnTo>
                    <a:pt x="241807" y="142088"/>
                  </a:lnTo>
                  <a:lnTo>
                    <a:pt x="241094" y="196463"/>
                  </a:lnTo>
                  <a:lnTo>
                    <a:pt x="233474" y="247669"/>
                  </a:lnTo>
                  <a:lnTo>
                    <a:pt x="215820" y="306315"/>
                  </a:lnTo>
                  <a:lnTo>
                    <a:pt x="184928" y="346418"/>
                  </a:lnTo>
                  <a:lnTo>
                    <a:pt x="153141" y="368010"/>
                  </a:lnTo>
                  <a:lnTo>
                    <a:pt x="89846" y="391847"/>
                  </a:lnTo>
                  <a:lnTo>
                    <a:pt x="67374" y="397057"/>
                  </a:lnTo>
                  <a:lnTo>
                    <a:pt x="45688" y="395472"/>
                  </a:lnTo>
                  <a:lnTo>
                    <a:pt x="27472" y="387750"/>
                  </a:lnTo>
                  <a:lnTo>
                    <a:pt x="19338" y="382414"/>
                  </a:lnTo>
                  <a:lnTo>
                    <a:pt x="7182" y="367128"/>
                  </a:lnTo>
                  <a:lnTo>
                    <a:pt x="2302" y="358138"/>
                  </a:lnTo>
                  <a:lnTo>
                    <a:pt x="0" y="338791"/>
                  </a:lnTo>
                  <a:lnTo>
                    <a:pt x="1024" y="328718"/>
                  </a:lnTo>
                  <a:lnTo>
                    <a:pt x="11520" y="311288"/>
                  </a:lnTo>
                  <a:lnTo>
                    <a:pt x="19232" y="303364"/>
                  </a:lnTo>
                  <a:lnTo>
                    <a:pt x="40280" y="294560"/>
                  </a:lnTo>
                  <a:lnTo>
                    <a:pt x="91919" y="288908"/>
                  </a:lnTo>
                  <a:lnTo>
                    <a:pt x="138841" y="293518"/>
                  </a:lnTo>
                  <a:lnTo>
                    <a:pt x="189789" y="296704"/>
                  </a:lnTo>
                  <a:lnTo>
                    <a:pt x="248661" y="290544"/>
                  </a:lnTo>
                  <a:lnTo>
                    <a:pt x="287341" y="287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21567" y="3070886"/>
              <a:ext cx="188699" cy="319291"/>
            </a:xfrm>
            <a:custGeom>
              <a:avLst/>
              <a:gdLst/>
              <a:ahLst/>
              <a:cxnLst/>
              <a:rect l="0" t="0" r="0" b="0"/>
              <a:pathLst>
                <a:path w="188699" h="319291">
                  <a:moveTo>
                    <a:pt x="11179" y="45549"/>
                  </a:moveTo>
                  <a:lnTo>
                    <a:pt x="0" y="34370"/>
                  </a:lnTo>
                  <a:lnTo>
                    <a:pt x="217" y="29908"/>
                  </a:lnTo>
                  <a:lnTo>
                    <a:pt x="3871" y="25763"/>
                  </a:lnTo>
                  <a:lnTo>
                    <a:pt x="34952" y="10705"/>
                  </a:lnTo>
                  <a:lnTo>
                    <a:pt x="64626" y="0"/>
                  </a:lnTo>
                  <a:lnTo>
                    <a:pt x="85236" y="2298"/>
                  </a:lnTo>
                  <a:lnTo>
                    <a:pt x="104924" y="11118"/>
                  </a:lnTo>
                  <a:lnTo>
                    <a:pt x="121474" y="22838"/>
                  </a:lnTo>
                  <a:lnTo>
                    <a:pt x="130389" y="42084"/>
                  </a:lnTo>
                  <a:lnTo>
                    <a:pt x="132766" y="53767"/>
                  </a:lnTo>
                  <a:lnTo>
                    <a:pt x="132011" y="63896"/>
                  </a:lnTo>
                  <a:lnTo>
                    <a:pt x="124934" y="81389"/>
                  </a:lnTo>
                  <a:lnTo>
                    <a:pt x="78834" y="126025"/>
                  </a:lnTo>
                  <a:lnTo>
                    <a:pt x="78509" y="131955"/>
                  </a:lnTo>
                  <a:lnTo>
                    <a:pt x="82972" y="137078"/>
                  </a:lnTo>
                  <a:lnTo>
                    <a:pt x="139489" y="179337"/>
                  </a:lnTo>
                  <a:lnTo>
                    <a:pt x="171618" y="216646"/>
                  </a:lnTo>
                  <a:lnTo>
                    <a:pt x="186211" y="241305"/>
                  </a:lnTo>
                  <a:lnTo>
                    <a:pt x="188698" y="253262"/>
                  </a:lnTo>
                  <a:lnTo>
                    <a:pt x="185223" y="275906"/>
                  </a:lnTo>
                  <a:lnTo>
                    <a:pt x="179851" y="284518"/>
                  </a:lnTo>
                  <a:lnTo>
                    <a:pt x="164523" y="297207"/>
                  </a:lnTo>
                  <a:lnTo>
                    <a:pt x="136163" y="310927"/>
                  </a:lnTo>
                  <a:lnTo>
                    <a:pt x="82606" y="318189"/>
                  </a:lnTo>
                  <a:lnTo>
                    <a:pt x="63822" y="319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48601" y="3348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148835" y="3137492"/>
              <a:ext cx="10337" cy="273742"/>
            </a:xfrm>
            <a:custGeom>
              <a:avLst/>
              <a:gdLst/>
              <a:ahLst/>
              <a:cxnLst/>
              <a:rect l="0" t="0" r="0" b="0"/>
              <a:pathLst>
                <a:path w="10337" h="273742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197099"/>
                  </a:lnTo>
                  <a:lnTo>
                    <a:pt x="8158" y="238164"/>
                  </a:lnTo>
                  <a:lnTo>
                    <a:pt x="1033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17133" y="3148020"/>
              <a:ext cx="173624" cy="157929"/>
            </a:xfrm>
            <a:custGeom>
              <a:avLst/>
              <a:gdLst/>
              <a:ahLst/>
              <a:cxnLst/>
              <a:rect l="0" t="0" r="0" b="0"/>
              <a:pathLst>
                <a:path w="173624" h="157929">
                  <a:moveTo>
                    <a:pt x="173623" y="157928"/>
                  </a:moveTo>
                  <a:lnTo>
                    <a:pt x="136145" y="149594"/>
                  </a:lnTo>
                  <a:lnTo>
                    <a:pt x="84722" y="147833"/>
                  </a:lnTo>
                  <a:lnTo>
                    <a:pt x="43426" y="141938"/>
                  </a:lnTo>
                  <a:lnTo>
                    <a:pt x="21781" y="132884"/>
                  </a:lnTo>
                  <a:lnTo>
                    <a:pt x="12734" y="127194"/>
                  </a:lnTo>
                  <a:lnTo>
                    <a:pt x="6702" y="118722"/>
                  </a:lnTo>
                  <a:lnTo>
                    <a:pt x="0" y="96829"/>
                  </a:lnTo>
                  <a:lnTo>
                    <a:pt x="1817" y="63785"/>
                  </a:lnTo>
                  <a:lnTo>
                    <a:pt x="9917" y="45507"/>
                  </a:lnTo>
                  <a:lnTo>
                    <a:pt x="367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92965" y="3093916"/>
              <a:ext cx="198559" cy="326420"/>
            </a:xfrm>
            <a:custGeom>
              <a:avLst/>
              <a:gdLst/>
              <a:ahLst/>
              <a:cxnLst/>
              <a:rect l="0" t="0" r="0" b="0"/>
              <a:pathLst>
                <a:path w="198559" h="326420">
                  <a:moveTo>
                    <a:pt x="150475" y="117275"/>
                  </a:moveTo>
                  <a:lnTo>
                    <a:pt x="104694" y="171390"/>
                  </a:lnTo>
                  <a:lnTo>
                    <a:pt x="81928" y="201940"/>
                  </a:lnTo>
                  <a:lnTo>
                    <a:pt x="73216" y="223924"/>
                  </a:lnTo>
                  <a:lnTo>
                    <a:pt x="69482" y="261439"/>
                  </a:lnTo>
                  <a:lnTo>
                    <a:pt x="72754" y="284293"/>
                  </a:lnTo>
                  <a:lnTo>
                    <a:pt x="84346" y="306149"/>
                  </a:lnTo>
                  <a:lnTo>
                    <a:pt x="92351" y="316891"/>
                  </a:lnTo>
                  <a:lnTo>
                    <a:pt x="103537" y="322882"/>
                  </a:lnTo>
                  <a:lnTo>
                    <a:pt x="131564" y="326419"/>
                  </a:lnTo>
                  <a:lnTo>
                    <a:pt x="154159" y="320972"/>
                  </a:lnTo>
                  <a:lnTo>
                    <a:pt x="187728" y="298412"/>
                  </a:lnTo>
                  <a:lnTo>
                    <a:pt x="196278" y="275769"/>
                  </a:lnTo>
                  <a:lnTo>
                    <a:pt x="198558" y="261543"/>
                  </a:lnTo>
                  <a:lnTo>
                    <a:pt x="194852" y="239496"/>
                  </a:lnTo>
                  <a:lnTo>
                    <a:pt x="179612" y="213930"/>
                  </a:lnTo>
                  <a:lnTo>
                    <a:pt x="157159" y="191537"/>
                  </a:lnTo>
                  <a:lnTo>
                    <a:pt x="100619" y="157124"/>
                  </a:lnTo>
                  <a:lnTo>
                    <a:pt x="45557" y="129860"/>
                  </a:lnTo>
                  <a:lnTo>
                    <a:pt x="19302" y="109826"/>
                  </a:lnTo>
                  <a:lnTo>
                    <a:pt x="2295" y="83483"/>
                  </a:lnTo>
                  <a:lnTo>
                    <a:pt x="0" y="60532"/>
                  </a:lnTo>
                  <a:lnTo>
                    <a:pt x="4049" y="37074"/>
                  </a:lnTo>
                  <a:lnTo>
                    <a:pt x="13647" y="18849"/>
                  </a:lnTo>
                  <a:lnTo>
                    <a:pt x="28831" y="6070"/>
                  </a:lnTo>
                  <a:lnTo>
                    <a:pt x="37793" y="1024"/>
                  </a:lnTo>
                  <a:lnTo>
                    <a:pt x="47278" y="0"/>
                  </a:lnTo>
                  <a:lnTo>
                    <a:pt x="67175" y="5102"/>
                  </a:lnTo>
                  <a:lnTo>
                    <a:pt x="108361" y="33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685181" y="3761452"/>
            <a:ext cx="568540" cy="388501"/>
            <a:chOff x="4685181" y="3761452"/>
            <a:chExt cx="568540" cy="388501"/>
          </a:xfrm>
        </p:grpSpPr>
        <p:sp>
          <p:nvSpPr>
            <p:cNvPr id="121" name="Freeform 120"/>
            <p:cNvSpPr/>
            <p:nvPr/>
          </p:nvSpPr>
          <p:spPr>
            <a:xfrm>
              <a:off x="4685181" y="3761452"/>
              <a:ext cx="185087" cy="388501"/>
            </a:xfrm>
            <a:custGeom>
              <a:avLst/>
              <a:gdLst/>
              <a:ahLst/>
              <a:cxnLst/>
              <a:rect l="0" t="0" r="0" b="0"/>
              <a:pathLst>
                <a:path w="185087" h="388501">
                  <a:moveTo>
                    <a:pt x="0" y="60392"/>
                  </a:moveTo>
                  <a:lnTo>
                    <a:pt x="25194" y="122672"/>
                  </a:lnTo>
                  <a:lnTo>
                    <a:pt x="38425" y="179843"/>
                  </a:lnTo>
                  <a:lnTo>
                    <a:pt x="44141" y="229926"/>
                  </a:lnTo>
                  <a:lnTo>
                    <a:pt x="50124" y="281810"/>
                  </a:lnTo>
                  <a:lnTo>
                    <a:pt x="51896" y="331109"/>
                  </a:lnTo>
                  <a:lnTo>
                    <a:pt x="57440" y="388500"/>
                  </a:lnTo>
                  <a:lnTo>
                    <a:pt x="54671" y="387926"/>
                  </a:lnTo>
                  <a:lnTo>
                    <a:pt x="50486" y="384033"/>
                  </a:lnTo>
                  <a:lnTo>
                    <a:pt x="39005" y="356197"/>
                  </a:lnTo>
                  <a:lnTo>
                    <a:pt x="24646" y="296464"/>
                  </a:lnTo>
                  <a:lnTo>
                    <a:pt x="15231" y="245633"/>
                  </a:lnTo>
                  <a:lnTo>
                    <a:pt x="11922" y="194697"/>
                  </a:lnTo>
                  <a:lnTo>
                    <a:pt x="10804" y="131852"/>
                  </a:lnTo>
                  <a:lnTo>
                    <a:pt x="16172" y="74638"/>
                  </a:lnTo>
                  <a:lnTo>
                    <a:pt x="30788" y="46026"/>
                  </a:lnTo>
                  <a:lnTo>
                    <a:pt x="49937" y="22730"/>
                  </a:lnTo>
                  <a:lnTo>
                    <a:pt x="76017" y="6599"/>
                  </a:lnTo>
                  <a:lnTo>
                    <a:pt x="111561" y="0"/>
                  </a:lnTo>
                  <a:lnTo>
                    <a:pt x="134980" y="4695"/>
                  </a:lnTo>
                  <a:lnTo>
                    <a:pt x="164776" y="20493"/>
                  </a:lnTo>
                  <a:lnTo>
                    <a:pt x="173022" y="26774"/>
                  </a:lnTo>
                  <a:lnTo>
                    <a:pt x="182183" y="46231"/>
                  </a:lnTo>
                  <a:lnTo>
                    <a:pt x="185086" y="69306"/>
                  </a:lnTo>
                  <a:lnTo>
                    <a:pt x="182476" y="91260"/>
                  </a:lnTo>
                  <a:lnTo>
                    <a:pt x="174297" y="109596"/>
                  </a:lnTo>
                  <a:lnTo>
                    <a:pt x="168840" y="117761"/>
                  </a:lnTo>
                  <a:lnTo>
                    <a:pt x="138804" y="140431"/>
                  </a:lnTo>
                  <a:lnTo>
                    <a:pt x="105858" y="156377"/>
                  </a:lnTo>
                  <a:lnTo>
                    <a:pt x="50624" y="164452"/>
                  </a:lnTo>
                  <a:lnTo>
                    <a:pt x="31586" y="165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64207" y="391660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18673" y="7235"/>
                  </a:lnTo>
                  <a:lnTo>
                    <a:pt x="5528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27378" y="4011357"/>
              <a:ext cx="126343" cy="19310"/>
            </a:xfrm>
            <a:custGeom>
              <a:avLst/>
              <a:gdLst/>
              <a:ahLst/>
              <a:cxnLst/>
              <a:rect l="0" t="0" r="0" b="0"/>
              <a:pathLst>
                <a:path w="126343" h="19310">
                  <a:moveTo>
                    <a:pt x="126342" y="0"/>
                  </a:moveTo>
                  <a:lnTo>
                    <a:pt x="109574" y="11179"/>
                  </a:lnTo>
                  <a:lnTo>
                    <a:pt x="76790" y="18130"/>
                  </a:lnTo>
                  <a:lnTo>
                    <a:pt x="27300" y="193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06321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367344" y="3821295"/>
            <a:ext cx="1410692" cy="556734"/>
            <a:chOff x="5367344" y="3821295"/>
            <a:chExt cx="1410692" cy="556734"/>
          </a:xfrm>
        </p:grpSpPr>
        <p:sp>
          <p:nvSpPr>
            <p:cNvPr id="126" name="Freeform 125"/>
            <p:cNvSpPr/>
            <p:nvPr/>
          </p:nvSpPr>
          <p:spPr>
            <a:xfrm>
              <a:off x="5367344" y="3821295"/>
              <a:ext cx="437019" cy="420135"/>
            </a:xfrm>
            <a:custGeom>
              <a:avLst/>
              <a:gdLst/>
              <a:ahLst/>
              <a:cxnLst/>
              <a:rect l="0" t="0" r="0" b="0"/>
              <a:pathLst>
                <a:path w="437019" h="420135">
                  <a:moveTo>
                    <a:pt x="223288" y="21606"/>
                  </a:moveTo>
                  <a:lnTo>
                    <a:pt x="217699" y="4838"/>
                  </a:lnTo>
                  <a:lnTo>
                    <a:pt x="211373" y="1069"/>
                  </a:lnTo>
                  <a:lnTo>
                    <a:pt x="191866" y="0"/>
                  </a:lnTo>
                  <a:lnTo>
                    <a:pt x="160165" y="5976"/>
                  </a:lnTo>
                  <a:lnTo>
                    <a:pt x="128546" y="20744"/>
                  </a:lnTo>
                  <a:lnTo>
                    <a:pt x="65362" y="75097"/>
                  </a:lnTo>
                  <a:lnTo>
                    <a:pt x="24171" y="130123"/>
                  </a:lnTo>
                  <a:lnTo>
                    <a:pt x="942" y="183681"/>
                  </a:lnTo>
                  <a:lnTo>
                    <a:pt x="0" y="230935"/>
                  </a:lnTo>
                  <a:lnTo>
                    <a:pt x="11332" y="290899"/>
                  </a:lnTo>
                  <a:lnTo>
                    <a:pt x="34888" y="344685"/>
                  </a:lnTo>
                  <a:lnTo>
                    <a:pt x="49477" y="366408"/>
                  </a:lnTo>
                  <a:lnTo>
                    <a:pt x="77422" y="390621"/>
                  </a:lnTo>
                  <a:lnTo>
                    <a:pt x="134322" y="413814"/>
                  </a:lnTo>
                  <a:lnTo>
                    <a:pt x="188644" y="420134"/>
                  </a:lnTo>
                  <a:lnTo>
                    <a:pt x="244434" y="418262"/>
                  </a:lnTo>
                  <a:lnTo>
                    <a:pt x="300515" y="406974"/>
                  </a:lnTo>
                  <a:lnTo>
                    <a:pt x="359236" y="386895"/>
                  </a:lnTo>
                  <a:lnTo>
                    <a:pt x="379636" y="373470"/>
                  </a:lnTo>
                  <a:lnTo>
                    <a:pt x="404274" y="345011"/>
                  </a:lnTo>
                  <a:lnTo>
                    <a:pt x="430440" y="294065"/>
                  </a:lnTo>
                  <a:lnTo>
                    <a:pt x="437018" y="266701"/>
                  </a:lnTo>
                  <a:lnTo>
                    <a:pt x="431709" y="211006"/>
                  </a:lnTo>
                  <a:lnTo>
                    <a:pt x="413806" y="154945"/>
                  </a:lnTo>
                  <a:lnTo>
                    <a:pt x="392636" y="107216"/>
                  </a:lnTo>
                  <a:lnTo>
                    <a:pt x="359773" y="75828"/>
                  </a:lnTo>
                  <a:lnTo>
                    <a:pt x="306746" y="46788"/>
                  </a:lnTo>
                  <a:lnTo>
                    <a:pt x="244345" y="32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74901" y="4179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43357" y="3861085"/>
              <a:ext cx="389555" cy="427677"/>
            </a:xfrm>
            <a:custGeom>
              <a:avLst/>
              <a:gdLst/>
              <a:ahLst/>
              <a:cxnLst/>
              <a:rect l="0" t="0" r="0" b="0"/>
              <a:pathLst>
                <a:path w="389555" h="427677">
                  <a:moveTo>
                    <a:pt x="0" y="66044"/>
                  </a:moveTo>
                  <a:lnTo>
                    <a:pt x="5590" y="49277"/>
                  </a:lnTo>
                  <a:lnTo>
                    <a:pt x="20812" y="34805"/>
                  </a:lnTo>
                  <a:lnTo>
                    <a:pt x="73668" y="7815"/>
                  </a:lnTo>
                  <a:lnTo>
                    <a:pt x="94743" y="0"/>
                  </a:lnTo>
                  <a:lnTo>
                    <a:pt x="131927" y="202"/>
                  </a:lnTo>
                  <a:lnTo>
                    <a:pt x="166992" y="7671"/>
                  </a:lnTo>
                  <a:lnTo>
                    <a:pt x="199608" y="28471"/>
                  </a:lnTo>
                  <a:lnTo>
                    <a:pt x="225910" y="56861"/>
                  </a:lnTo>
                  <a:lnTo>
                    <a:pt x="242931" y="87500"/>
                  </a:lnTo>
                  <a:lnTo>
                    <a:pt x="249794" y="129983"/>
                  </a:lnTo>
                  <a:lnTo>
                    <a:pt x="246239" y="179616"/>
                  </a:lnTo>
                  <a:lnTo>
                    <a:pt x="237777" y="231366"/>
                  </a:lnTo>
                  <a:lnTo>
                    <a:pt x="223267" y="285614"/>
                  </a:lnTo>
                  <a:lnTo>
                    <a:pt x="195964" y="340176"/>
                  </a:lnTo>
                  <a:lnTo>
                    <a:pt x="154098" y="399282"/>
                  </a:lnTo>
                  <a:lnTo>
                    <a:pt x="125208" y="417335"/>
                  </a:lnTo>
                  <a:lnTo>
                    <a:pt x="104781" y="426114"/>
                  </a:lnTo>
                  <a:lnTo>
                    <a:pt x="80885" y="427676"/>
                  </a:lnTo>
                  <a:lnTo>
                    <a:pt x="57006" y="423301"/>
                  </a:lnTo>
                  <a:lnTo>
                    <a:pt x="38594" y="413558"/>
                  </a:lnTo>
                  <a:lnTo>
                    <a:pt x="32748" y="405345"/>
                  </a:lnTo>
                  <a:lnTo>
                    <a:pt x="26253" y="383741"/>
                  </a:lnTo>
                  <a:lnTo>
                    <a:pt x="26861" y="373768"/>
                  </a:lnTo>
                  <a:lnTo>
                    <a:pt x="33775" y="356449"/>
                  </a:lnTo>
                  <a:lnTo>
                    <a:pt x="79756" y="311940"/>
                  </a:lnTo>
                  <a:lnTo>
                    <a:pt x="112669" y="290720"/>
                  </a:lnTo>
                  <a:lnTo>
                    <a:pt x="152057" y="280794"/>
                  </a:lnTo>
                  <a:lnTo>
                    <a:pt x="207287" y="277440"/>
                  </a:lnTo>
                  <a:lnTo>
                    <a:pt x="260138" y="279897"/>
                  </a:lnTo>
                  <a:lnTo>
                    <a:pt x="316620" y="294594"/>
                  </a:lnTo>
                  <a:lnTo>
                    <a:pt x="363103" y="305165"/>
                  </a:lnTo>
                  <a:lnTo>
                    <a:pt x="389554" y="308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25793" y="3912078"/>
              <a:ext cx="352243" cy="465951"/>
            </a:xfrm>
            <a:custGeom>
              <a:avLst/>
              <a:gdLst/>
              <a:ahLst/>
              <a:cxnLst/>
              <a:rect l="0" t="0" r="0" b="0"/>
              <a:pathLst>
                <a:path w="352243" h="465951">
                  <a:moveTo>
                    <a:pt x="217689" y="15051"/>
                  </a:moveTo>
                  <a:lnTo>
                    <a:pt x="200921" y="20640"/>
                  </a:lnTo>
                  <a:lnTo>
                    <a:pt x="183330" y="20265"/>
                  </a:lnTo>
                  <a:lnTo>
                    <a:pt x="124690" y="14568"/>
                  </a:lnTo>
                  <a:lnTo>
                    <a:pt x="61610" y="487"/>
                  </a:lnTo>
                  <a:lnTo>
                    <a:pt x="39525" y="0"/>
                  </a:lnTo>
                  <a:lnTo>
                    <a:pt x="28723" y="1507"/>
                  </a:lnTo>
                  <a:lnTo>
                    <a:pt x="20352" y="6022"/>
                  </a:lnTo>
                  <a:lnTo>
                    <a:pt x="7931" y="20397"/>
                  </a:lnTo>
                  <a:lnTo>
                    <a:pt x="1630" y="41603"/>
                  </a:lnTo>
                  <a:lnTo>
                    <a:pt x="0" y="65457"/>
                  </a:lnTo>
                  <a:lnTo>
                    <a:pt x="11539" y="120042"/>
                  </a:lnTo>
                  <a:lnTo>
                    <a:pt x="18255" y="127159"/>
                  </a:lnTo>
                  <a:lnTo>
                    <a:pt x="38194" y="135067"/>
                  </a:lnTo>
                  <a:lnTo>
                    <a:pt x="59535" y="135462"/>
                  </a:lnTo>
                  <a:lnTo>
                    <a:pt x="120779" y="132640"/>
                  </a:lnTo>
                  <a:lnTo>
                    <a:pt x="175842" y="142437"/>
                  </a:lnTo>
                  <a:lnTo>
                    <a:pt x="214648" y="155350"/>
                  </a:lnTo>
                  <a:lnTo>
                    <a:pt x="269931" y="188638"/>
                  </a:lnTo>
                  <a:lnTo>
                    <a:pt x="317331" y="231236"/>
                  </a:lnTo>
                  <a:lnTo>
                    <a:pt x="334300" y="258870"/>
                  </a:lnTo>
                  <a:lnTo>
                    <a:pt x="349344" y="308055"/>
                  </a:lnTo>
                  <a:lnTo>
                    <a:pt x="352242" y="335178"/>
                  </a:lnTo>
                  <a:lnTo>
                    <a:pt x="347291" y="359711"/>
                  </a:lnTo>
                  <a:lnTo>
                    <a:pt x="336121" y="382313"/>
                  </a:lnTo>
                  <a:lnTo>
                    <a:pt x="290347" y="436029"/>
                  </a:lnTo>
                  <a:lnTo>
                    <a:pt x="259494" y="456550"/>
                  </a:lnTo>
                  <a:lnTo>
                    <a:pt x="222536" y="464450"/>
                  </a:lnTo>
                  <a:lnTo>
                    <a:pt x="168127" y="465950"/>
                  </a:lnTo>
                  <a:lnTo>
                    <a:pt x="129824" y="459176"/>
                  </a:lnTo>
                  <a:lnTo>
                    <a:pt x="101876" y="446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886899" y="1565424"/>
            <a:ext cx="924625" cy="487634"/>
            <a:chOff x="3886899" y="1565424"/>
            <a:chExt cx="924625" cy="487634"/>
          </a:xfrm>
        </p:grpSpPr>
        <p:sp>
          <p:nvSpPr>
            <p:cNvPr id="131" name="Freeform 130"/>
            <p:cNvSpPr/>
            <p:nvPr/>
          </p:nvSpPr>
          <p:spPr>
            <a:xfrm>
              <a:off x="3886899" y="1565424"/>
              <a:ext cx="356086" cy="397142"/>
            </a:xfrm>
            <a:custGeom>
              <a:avLst/>
              <a:gdLst/>
              <a:ahLst/>
              <a:cxnLst/>
              <a:rect l="0" t="0" r="0" b="0"/>
              <a:pathLst>
                <a:path w="356086" h="397142">
                  <a:moveTo>
                    <a:pt x="40230" y="98078"/>
                  </a:moveTo>
                  <a:lnTo>
                    <a:pt x="29052" y="86900"/>
                  </a:lnTo>
                  <a:lnTo>
                    <a:pt x="26929" y="80098"/>
                  </a:lnTo>
                  <a:lnTo>
                    <a:pt x="27689" y="63181"/>
                  </a:lnTo>
                  <a:lnTo>
                    <a:pt x="35046" y="47083"/>
                  </a:lnTo>
                  <a:lnTo>
                    <a:pt x="58833" y="17685"/>
                  </a:lnTo>
                  <a:lnTo>
                    <a:pt x="84737" y="1988"/>
                  </a:lnTo>
                  <a:lnTo>
                    <a:pt x="104465" y="0"/>
                  </a:lnTo>
                  <a:lnTo>
                    <a:pt x="123761" y="4185"/>
                  </a:lnTo>
                  <a:lnTo>
                    <a:pt x="140136" y="13844"/>
                  </a:lnTo>
                  <a:lnTo>
                    <a:pt x="183956" y="67416"/>
                  </a:lnTo>
                  <a:lnTo>
                    <a:pt x="210993" y="123260"/>
                  </a:lnTo>
                  <a:lnTo>
                    <a:pt x="223668" y="162861"/>
                  </a:lnTo>
                  <a:lnTo>
                    <a:pt x="226773" y="213979"/>
                  </a:lnTo>
                  <a:lnTo>
                    <a:pt x="214852" y="275688"/>
                  </a:lnTo>
                  <a:lnTo>
                    <a:pt x="199335" y="302651"/>
                  </a:lnTo>
                  <a:lnTo>
                    <a:pt x="159348" y="347034"/>
                  </a:lnTo>
                  <a:lnTo>
                    <a:pt x="114626" y="374116"/>
                  </a:lnTo>
                  <a:lnTo>
                    <a:pt x="60731" y="391943"/>
                  </a:lnTo>
                  <a:lnTo>
                    <a:pt x="34134" y="397141"/>
                  </a:lnTo>
                  <a:lnTo>
                    <a:pt x="10615" y="395551"/>
                  </a:lnTo>
                  <a:lnTo>
                    <a:pt x="4109" y="389980"/>
                  </a:lnTo>
                  <a:lnTo>
                    <a:pt x="941" y="381587"/>
                  </a:lnTo>
                  <a:lnTo>
                    <a:pt x="0" y="371312"/>
                  </a:lnTo>
                  <a:lnTo>
                    <a:pt x="2881" y="362122"/>
                  </a:lnTo>
                  <a:lnTo>
                    <a:pt x="15442" y="345673"/>
                  </a:lnTo>
                  <a:lnTo>
                    <a:pt x="47834" y="323258"/>
                  </a:lnTo>
                  <a:lnTo>
                    <a:pt x="107936" y="303128"/>
                  </a:lnTo>
                  <a:lnTo>
                    <a:pt x="169201" y="291007"/>
                  </a:lnTo>
                  <a:lnTo>
                    <a:pt x="219994" y="288603"/>
                  </a:lnTo>
                  <a:lnTo>
                    <a:pt x="268969" y="284771"/>
                  </a:lnTo>
                  <a:lnTo>
                    <a:pt x="327439" y="278585"/>
                  </a:lnTo>
                  <a:lnTo>
                    <a:pt x="356085" y="277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53920" y="1675006"/>
              <a:ext cx="231119" cy="289398"/>
            </a:xfrm>
            <a:custGeom>
              <a:avLst/>
              <a:gdLst/>
              <a:ahLst/>
              <a:cxnLst/>
              <a:rect l="0" t="0" r="0" b="0"/>
              <a:pathLst>
                <a:path w="231119" h="289398">
                  <a:moveTo>
                    <a:pt x="178577" y="9553"/>
                  </a:moveTo>
                  <a:lnTo>
                    <a:pt x="116484" y="3964"/>
                  </a:lnTo>
                  <a:lnTo>
                    <a:pt x="65100" y="0"/>
                  </a:lnTo>
                  <a:lnTo>
                    <a:pt x="26151" y="1653"/>
                  </a:lnTo>
                  <a:lnTo>
                    <a:pt x="7107" y="10332"/>
                  </a:lnTo>
                  <a:lnTo>
                    <a:pt x="2263" y="17091"/>
                  </a:lnTo>
                  <a:lnTo>
                    <a:pt x="203" y="25107"/>
                  </a:lnTo>
                  <a:lnTo>
                    <a:pt x="0" y="33960"/>
                  </a:lnTo>
                  <a:lnTo>
                    <a:pt x="19433" y="92027"/>
                  </a:lnTo>
                  <a:lnTo>
                    <a:pt x="23347" y="103140"/>
                  </a:lnTo>
                  <a:lnTo>
                    <a:pt x="37056" y="118608"/>
                  </a:lnTo>
                  <a:lnTo>
                    <a:pt x="45626" y="124370"/>
                  </a:lnTo>
                  <a:lnTo>
                    <a:pt x="67625" y="127653"/>
                  </a:lnTo>
                  <a:lnTo>
                    <a:pt x="103198" y="129164"/>
                  </a:lnTo>
                  <a:lnTo>
                    <a:pt x="157838" y="140155"/>
                  </a:lnTo>
                  <a:lnTo>
                    <a:pt x="196609" y="155745"/>
                  </a:lnTo>
                  <a:lnTo>
                    <a:pt x="224734" y="180771"/>
                  </a:lnTo>
                  <a:lnTo>
                    <a:pt x="229236" y="191549"/>
                  </a:lnTo>
                  <a:lnTo>
                    <a:pt x="231118" y="216002"/>
                  </a:lnTo>
                  <a:lnTo>
                    <a:pt x="225600" y="250488"/>
                  </a:lnTo>
                  <a:lnTo>
                    <a:pt x="213514" y="269103"/>
                  </a:lnTo>
                  <a:lnTo>
                    <a:pt x="205378" y="277343"/>
                  </a:lnTo>
                  <a:lnTo>
                    <a:pt x="183860" y="286498"/>
                  </a:lnTo>
                  <a:lnTo>
                    <a:pt x="159868" y="289397"/>
                  </a:lnTo>
                  <a:lnTo>
                    <a:pt x="98065" y="276748"/>
                  </a:lnTo>
                  <a:lnTo>
                    <a:pt x="83821" y="27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11637" y="1684559"/>
              <a:ext cx="99956" cy="70246"/>
            </a:xfrm>
            <a:custGeom>
              <a:avLst/>
              <a:gdLst/>
              <a:ahLst/>
              <a:cxnLst/>
              <a:rect l="0" t="0" r="0" b="0"/>
              <a:pathLst>
                <a:path w="99956" h="70246">
                  <a:moveTo>
                    <a:pt x="63016" y="0"/>
                  </a:moveTo>
                  <a:lnTo>
                    <a:pt x="24498" y="2340"/>
                  </a:lnTo>
                  <a:lnTo>
                    <a:pt x="6512" y="11178"/>
                  </a:lnTo>
                  <a:lnTo>
                    <a:pt x="1950" y="19151"/>
                  </a:lnTo>
                  <a:lnTo>
                    <a:pt x="0" y="40487"/>
                  </a:lnTo>
                  <a:lnTo>
                    <a:pt x="4628" y="49218"/>
                  </a:lnTo>
                  <a:lnTo>
                    <a:pt x="22247" y="62039"/>
                  </a:lnTo>
                  <a:lnTo>
                    <a:pt x="58475" y="70245"/>
                  </a:lnTo>
                  <a:lnTo>
                    <a:pt x="78935" y="65925"/>
                  </a:lnTo>
                  <a:lnTo>
                    <a:pt x="87666" y="61497"/>
                  </a:lnTo>
                  <a:lnTo>
                    <a:pt x="93487" y="53867"/>
                  </a:lnTo>
                  <a:lnTo>
                    <a:pt x="99955" y="32910"/>
                  </a:lnTo>
                  <a:lnTo>
                    <a:pt x="99711" y="17356"/>
                  </a:lnTo>
                  <a:lnTo>
                    <a:pt x="946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622010" y="1674031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189513" y="0"/>
                  </a:moveTo>
                  <a:lnTo>
                    <a:pt x="160205" y="55141"/>
                  </a:lnTo>
                  <a:lnTo>
                    <a:pt x="134513" y="111636"/>
                  </a:lnTo>
                  <a:lnTo>
                    <a:pt x="118235" y="138752"/>
                  </a:lnTo>
                  <a:lnTo>
                    <a:pt x="89010" y="192100"/>
                  </a:lnTo>
                  <a:lnTo>
                    <a:pt x="54627" y="254581"/>
                  </a:lnTo>
                  <a:lnTo>
                    <a:pt x="30548" y="312070"/>
                  </a:lnTo>
                  <a:lnTo>
                    <a:pt x="5640" y="3617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19066" y="1989886"/>
              <a:ext cx="82358" cy="54924"/>
            </a:xfrm>
            <a:custGeom>
              <a:avLst/>
              <a:gdLst/>
              <a:ahLst/>
              <a:cxnLst/>
              <a:rect l="0" t="0" r="0" b="0"/>
              <a:pathLst>
                <a:path w="82358" h="54924">
                  <a:moveTo>
                    <a:pt x="50343" y="0"/>
                  </a:moveTo>
                  <a:lnTo>
                    <a:pt x="19061" y="9575"/>
                  </a:lnTo>
                  <a:lnTo>
                    <a:pt x="2905" y="20243"/>
                  </a:lnTo>
                  <a:lnTo>
                    <a:pt x="0" y="26363"/>
                  </a:lnTo>
                  <a:lnTo>
                    <a:pt x="404" y="32783"/>
                  </a:lnTo>
                  <a:lnTo>
                    <a:pt x="3012" y="39403"/>
                  </a:lnTo>
                  <a:lnTo>
                    <a:pt x="15269" y="49878"/>
                  </a:lnTo>
                  <a:lnTo>
                    <a:pt x="23451" y="54308"/>
                  </a:lnTo>
                  <a:lnTo>
                    <a:pt x="32415" y="54923"/>
                  </a:lnTo>
                  <a:lnTo>
                    <a:pt x="51734" y="49366"/>
                  </a:lnTo>
                  <a:lnTo>
                    <a:pt x="76751" y="33084"/>
                  </a:lnTo>
                  <a:lnTo>
                    <a:pt x="80817" y="26735"/>
                  </a:lnTo>
                  <a:lnTo>
                    <a:pt x="82357" y="20163"/>
                  </a:lnTo>
                  <a:lnTo>
                    <a:pt x="81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376498" y="1260401"/>
            <a:ext cx="4122782" cy="561030"/>
            <a:chOff x="5376498" y="1260401"/>
            <a:chExt cx="4122782" cy="561030"/>
          </a:xfrm>
        </p:grpSpPr>
        <p:sp>
          <p:nvSpPr>
            <p:cNvPr id="137" name="Freeform 136"/>
            <p:cNvSpPr/>
            <p:nvPr/>
          </p:nvSpPr>
          <p:spPr>
            <a:xfrm>
              <a:off x="5376498" y="1499651"/>
              <a:ext cx="288163" cy="269137"/>
            </a:xfrm>
            <a:custGeom>
              <a:avLst/>
              <a:gdLst/>
              <a:ahLst/>
              <a:cxnLst/>
              <a:rect l="0" t="0" r="0" b="0"/>
              <a:pathLst>
                <a:path w="288163" h="269137">
                  <a:moveTo>
                    <a:pt x="35149" y="258608"/>
                  </a:moveTo>
                  <a:lnTo>
                    <a:pt x="35149" y="201344"/>
                  </a:lnTo>
                  <a:lnTo>
                    <a:pt x="32030" y="151953"/>
                  </a:lnTo>
                  <a:lnTo>
                    <a:pt x="20495" y="94041"/>
                  </a:lnTo>
                  <a:lnTo>
                    <a:pt x="3482" y="38021"/>
                  </a:lnTo>
                  <a:lnTo>
                    <a:pt x="0" y="27322"/>
                  </a:lnTo>
                  <a:lnTo>
                    <a:pt x="1188" y="19019"/>
                  </a:lnTo>
                  <a:lnTo>
                    <a:pt x="5490" y="12315"/>
                  </a:lnTo>
                  <a:lnTo>
                    <a:pt x="11867" y="6675"/>
                  </a:lnTo>
                  <a:lnTo>
                    <a:pt x="34550" y="408"/>
                  </a:lnTo>
                  <a:lnTo>
                    <a:pt x="73966" y="0"/>
                  </a:lnTo>
                  <a:lnTo>
                    <a:pt x="124315" y="10343"/>
                  </a:lnTo>
                  <a:lnTo>
                    <a:pt x="178151" y="32056"/>
                  </a:lnTo>
                  <a:lnTo>
                    <a:pt x="240201" y="71381"/>
                  </a:lnTo>
                  <a:lnTo>
                    <a:pt x="270080" y="101358"/>
                  </a:lnTo>
                  <a:lnTo>
                    <a:pt x="288162" y="132466"/>
                  </a:lnTo>
                  <a:lnTo>
                    <a:pt x="287589" y="156531"/>
                  </a:lnTo>
                  <a:lnTo>
                    <a:pt x="279536" y="180485"/>
                  </a:lnTo>
                  <a:lnTo>
                    <a:pt x="268158" y="198930"/>
                  </a:lnTo>
                  <a:lnTo>
                    <a:pt x="213331" y="244260"/>
                  </a:lnTo>
                  <a:lnTo>
                    <a:pt x="171132" y="259946"/>
                  </a:lnTo>
                  <a:lnTo>
                    <a:pt x="111144" y="267926"/>
                  </a:lnTo>
                  <a:lnTo>
                    <a:pt x="98320" y="269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80145" y="1663502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8333" y="37478"/>
                  </a:lnTo>
                  <a:lnTo>
                    <a:pt x="15684" y="83312"/>
                  </a:lnTo>
                  <a:lnTo>
                    <a:pt x="21789" y="95520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01202" y="161086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87910" y="1610860"/>
              <a:ext cx="103135" cy="200042"/>
            </a:xfrm>
            <a:custGeom>
              <a:avLst/>
              <a:gdLst/>
              <a:ahLst/>
              <a:cxnLst/>
              <a:rect l="0" t="0" r="0" b="0"/>
              <a:pathLst>
                <a:path w="103135" h="200042">
                  <a:moveTo>
                    <a:pt x="81748" y="0"/>
                  </a:moveTo>
                  <a:lnTo>
                    <a:pt x="19490" y="19128"/>
                  </a:lnTo>
                  <a:lnTo>
                    <a:pt x="2995" y="30338"/>
                  </a:lnTo>
                  <a:lnTo>
                    <a:pt x="0" y="37773"/>
                  </a:lnTo>
                  <a:lnTo>
                    <a:pt x="342" y="46239"/>
                  </a:lnTo>
                  <a:lnTo>
                    <a:pt x="2911" y="55392"/>
                  </a:lnTo>
                  <a:lnTo>
                    <a:pt x="8133" y="62664"/>
                  </a:lnTo>
                  <a:lnTo>
                    <a:pt x="63507" y="105768"/>
                  </a:lnTo>
                  <a:lnTo>
                    <a:pt x="97772" y="133456"/>
                  </a:lnTo>
                  <a:lnTo>
                    <a:pt x="101789" y="141613"/>
                  </a:lnTo>
                  <a:lnTo>
                    <a:pt x="103134" y="160035"/>
                  </a:lnTo>
                  <a:lnTo>
                    <a:pt x="99514" y="167521"/>
                  </a:lnTo>
                  <a:lnTo>
                    <a:pt x="86135" y="178959"/>
                  </a:lnTo>
                  <a:lnTo>
                    <a:pt x="50119" y="194664"/>
                  </a:lnTo>
                  <a:lnTo>
                    <a:pt x="1857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61386" y="1629144"/>
              <a:ext cx="139900" cy="135510"/>
            </a:xfrm>
            <a:custGeom>
              <a:avLst/>
              <a:gdLst/>
              <a:ahLst/>
              <a:cxnLst/>
              <a:rect l="0" t="0" r="0" b="0"/>
              <a:pathLst>
                <a:path w="139900" h="135510">
                  <a:moveTo>
                    <a:pt x="87256" y="13301"/>
                  </a:moveTo>
                  <a:lnTo>
                    <a:pt x="76078" y="2123"/>
                  </a:lnTo>
                  <a:lnTo>
                    <a:pt x="68106" y="0"/>
                  </a:lnTo>
                  <a:lnTo>
                    <a:pt x="46770" y="760"/>
                  </a:lnTo>
                  <a:lnTo>
                    <a:pt x="27928" y="8118"/>
                  </a:lnTo>
                  <a:lnTo>
                    <a:pt x="19628" y="13355"/>
                  </a:lnTo>
                  <a:lnTo>
                    <a:pt x="7286" y="28533"/>
                  </a:lnTo>
                  <a:lnTo>
                    <a:pt x="2358" y="37493"/>
                  </a:lnTo>
                  <a:lnTo>
                    <a:pt x="0" y="59928"/>
                  </a:lnTo>
                  <a:lnTo>
                    <a:pt x="4022" y="83157"/>
                  </a:lnTo>
                  <a:lnTo>
                    <a:pt x="13609" y="101280"/>
                  </a:lnTo>
                  <a:lnTo>
                    <a:pt x="37749" y="124637"/>
                  </a:lnTo>
                  <a:lnTo>
                    <a:pt x="60184" y="132974"/>
                  </a:lnTo>
                  <a:lnTo>
                    <a:pt x="84583" y="135509"/>
                  </a:lnTo>
                  <a:lnTo>
                    <a:pt x="115710" y="130359"/>
                  </a:lnTo>
                  <a:lnTo>
                    <a:pt x="139899" y="118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46191" y="1618615"/>
              <a:ext cx="125840" cy="129609"/>
            </a:xfrm>
            <a:custGeom>
              <a:avLst/>
              <a:gdLst/>
              <a:ahLst/>
              <a:cxnLst/>
              <a:rect l="0" t="0" r="0" b="0"/>
              <a:pathLst>
                <a:path w="125840" h="129609">
                  <a:moveTo>
                    <a:pt x="81436" y="13302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1" y="8118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0" y="48147"/>
                  </a:lnTo>
                  <a:lnTo>
                    <a:pt x="0" y="72462"/>
                  </a:lnTo>
                  <a:lnTo>
                    <a:pt x="4687" y="92628"/>
                  </a:lnTo>
                  <a:lnTo>
                    <a:pt x="15740" y="109389"/>
                  </a:lnTo>
                  <a:lnTo>
                    <a:pt x="32350" y="124637"/>
                  </a:lnTo>
                  <a:lnTo>
                    <a:pt x="42863" y="128470"/>
                  </a:lnTo>
                  <a:lnTo>
                    <a:pt x="67022" y="129608"/>
                  </a:lnTo>
                  <a:lnTo>
                    <a:pt x="101342" y="118083"/>
                  </a:lnTo>
                  <a:lnTo>
                    <a:pt x="116799" y="103155"/>
                  </a:lnTo>
                  <a:lnTo>
                    <a:pt x="122559" y="94261"/>
                  </a:lnTo>
                  <a:lnTo>
                    <a:pt x="125839" y="71900"/>
                  </a:lnTo>
                  <a:lnTo>
                    <a:pt x="121108" y="39243"/>
                  </a:lnTo>
                  <a:lnTo>
                    <a:pt x="113021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22817" y="1631917"/>
              <a:ext cx="108763" cy="157939"/>
            </a:xfrm>
            <a:custGeom>
              <a:avLst/>
              <a:gdLst/>
              <a:ahLst/>
              <a:cxnLst/>
              <a:rect l="0" t="0" r="0" b="0"/>
              <a:pathLst>
                <a:path w="108763" h="157939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7" y="151824"/>
                  </a:lnTo>
                  <a:lnTo>
                    <a:pt x="28295" y="156198"/>
                  </a:lnTo>
                  <a:lnTo>
                    <a:pt x="50159" y="157938"/>
                  </a:lnTo>
                  <a:lnTo>
                    <a:pt x="69235" y="151693"/>
                  </a:lnTo>
                  <a:lnTo>
                    <a:pt x="77598" y="146752"/>
                  </a:lnTo>
                  <a:lnTo>
                    <a:pt x="90010" y="128784"/>
                  </a:lnTo>
                  <a:lnTo>
                    <a:pt x="107509" y="84710"/>
                  </a:lnTo>
                  <a:lnTo>
                    <a:pt x="108762" y="63385"/>
                  </a:lnTo>
                  <a:lnTo>
                    <a:pt x="104852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22425" y="1684417"/>
              <a:ext cx="105286" cy="137014"/>
            </a:xfrm>
            <a:custGeom>
              <a:avLst/>
              <a:gdLst/>
              <a:ahLst/>
              <a:cxnLst/>
              <a:rect l="0" t="0" r="0" b="0"/>
              <a:pathLst>
                <a:path w="105286" h="137014">
                  <a:moveTo>
                    <a:pt x="0" y="142"/>
                  </a:moveTo>
                  <a:lnTo>
                    <a:pt x="3119" y="42834"/>
                  </a:lnTo>
                  <a:lnTo>
                    <a:pt x="9064" y="90073"/>
                  </a:lnTo>
                  <a:lnTo>
                    <a:pt x="8382" y="95191"/>
                  </a:lnTo>
                  <a:lnTo>
                    <a:pt x="6758" y="95094"/>
                  </a:lnTo>
                  <a:lnTo>
                    <a:pt x="4506" y="91519"/>
                  </a:lnTo>
                  <a:lnTo>
                    <a:pt x="1335" y="64132"/>
                  </a:lnTo>
                  <a:lnTo>
                    <a:pt x="5984" y="31970"/>
                  </a:lnTo>
                  <a:lnTo>
                    <a:pt x="20360" y="5803"/>
                  </a:lnTo>
                  <a:lnTo>
                    <a:pt x="27611" y="1576"/>
                  </a:lnTo>
                  <a:lnTo>
                    <a:pt x="45026" y="0"/>
                  </a:lnTo>
                  <a:lnTo>
                    <a:pt x="61346" y="6318"/>
                  </a:lnTo>
                  <a:lnTo>
                    <a:pt x="68973" y="11278"/>
                  </a:lnTo>
                  <a:lnTo>
                    <a:pt x="80567" y="26149"/>
                  </a:lnTo>
                  <a:lnTo>
                    <a:pt x="97543" y="69880"/>
                  </a:lnTo>
                  <a:lnTo>
                    <a:pt x="104265" y="124937"/>
                  </a:lnTo>
                  <a:lnTo>
                    <a:pt x="105285" y="137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69823" y="143187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11453" y="169329"/>
                  </a:lnTo>
                  <a:lnTo>
                    <a:pt x="18212" y="225647"/>
                  </a:lnTo>
                  <a:lnTo>
                    <a:pt x="20214" y="27508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38238" y="156874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0"/>
                  </a:lnTo>
                  <a:lnTo>
                    <a:pt x="4986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11979" y="156874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33036" y="165297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5114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09820" y="1360019"/>
              <a:ext cx="453524" cy="418031"/>
            </a:xfrm>
            <a:custGeom>
              <a:avLst/>
              <a:gdLst/>
              <a:ahLst/>
              <a:cxnLst/>
              <a:rect l="0" t="0" r="0" b="0"/>
              <a:pathLst>
                <a:path w="453524" h="418031">
                  <a:moveTo>
                    <a:pt x="233827" y="19214"/>
                  </a:moveTo>
                  <a:lnTo>
                    <a:pt x="196349" y="10881"/>
                  </a:lnTo>
                  <a:lnTo>
                    <a:pt x="161502" y="12455"/>
                  </a:lnTo>
                  <a:lnTo>
                    <a:pt x="139681" y="18550"/>
                  </a:lnTo>
                  <a:lnTo>
                    <a:pt x="100198" y="41526"/>
                  </a:lnTo>
                  <a:lnTo>
                    <a:pt x="38949" y="98542"/>
                  </a:lnTo>
                  <a:lnTo>
                    <a:pt x="16728" y="131756"/>
                  </a:lnTo>
                  <a:lnTo>
                    <a:pt x="916" y="176822"/>
                  </a:lnTo>
                  <a:lnTo>
                    <a:pt x="0" y="232809"/>
                  </a:lnTo>
                  <a:lnTo>
                    <a:pt x="7137" y="282672"/>
                  </a:lnTo>
                  <a:lnTo>
                    <a:pt x="21200" y="339103"/>
                  </a:lnTo>
                  <a:lnTo>
                    <a:pt x="32482" y="358699"/>
                  </a:lnTo>
                  <a:lnTo>
                    <a:pt x="77115" y="397654"/>
                  </a:lnTo>
                  <a:lnTo>
                    <a:pt x="87238" y="404868"/>
                  </a:lnTo>
                  <a:lnTo>
                    <a:pt x="114084" y="412884"/>
                  </a:lnTo>
                  <a:lnTo>
                    <a:pt x="173390" y="418030"/>
                  </a:lnTo>
                  <a:lnTo>
                    <a:pt x="221639" y="407743"/>
                  </a:lnTo>
                  <a:lnTo>
                    <a:pt x="280770" y="383306"/>
                  </a:lnTo>
                  <a:lnTo>
                    <a:pt x="343951" y="343399"/>
                  </a:lnTo>
                  <a:lnTo>
                    <a:pt x="406219" y="287388"/>
                  </a:lnTo>
                  <a:lnTo>
                    <a:pt x="438936" y="241639"/>
                  </a:lnTo>
                  <a:lnTo>
                    <a:pt x="447819" y="218675"/>
                  </a:lnTo>
                  <a:lnTo>
                    <a:pt x="453523" y="165805"/>
                  </a:lnTo>
                  <a:lnTo>
                    <a:pt x="449059" y="110301"/>
                  </a:lnTo>
                  <a:lnTo>
                    <a:pt x="434600" y="73889"/>
                  </a:lnTo>
                  <a:lnTo>
                    <a:pt x="415499" y="46462"/>
                  </a:lnTo>
                  <a:lnTo>
                    <a:pt x="389431" y="23518"/>
                  </a:lnTo>
                  <a:lnTo>
                    <a:pt x="353892" y="7491"/>
                  </a:lnTo>
                  <a:lnTo>
                    <a:pt x="299961" y="0"/>
                  </a:lnTo>
                  <a:lnTo>
                    <a:pt x="244248" y="1640"/>
                  </a:lnTo>
                  <a:lnTo>
                    <a:pt x="202242" y="8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06860" y="173720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60162" y="1377417"/>
              <a:ext cx="164663" cy="355562"/>
            </a:xfrm>
            <a:custGeom>
              <a:avLst/>
              <a:gdLst/>
              <a:ahLst/>
              <a:cxnLst/>
              <a:rect l="0" t="0" r="0" b="0"/>
              <a:pathLst>
                <a:path w="164663" h="355562">
                  <a:moveTo>
                    <a:pt x="41454" y="96572"/>
                  </a:moveTo>
                  <a:lnTo>
                    <a:pt x="41454" y="145835"/>
                  </a:lnTo>
                  <a:lnTo>
                    <a:pt x="41454" y="194747"/>
                  </a:lnTo>
                  <a:lnTo>
                    <a:pt x="44574" y="250669"/>
                  </a:lnTo>
                  <a:lnTo>
                    <a:pt x="56108" y="307035"/>
                  </a:lnTo>
                  <a:lnTo>
                    <a:pt x="60614" y="351694"/>
                  </a:lnTo>
                  <a:lnTo>
                    <a:pt x="58907" y="355561"/>
                  </a:lnTo>
                  <a:lnTo>
                    <a:pt x="55429" y="352289"/>
                  </a:lnTo>
                  <a:lnTo>
                    <a:pt x="33036" y="305012"/>
                  </a:lnTo>
                  <a:lnTo>
                    <a:pt x="18553" y="250749"/>
                  </a:lnTo>
                  <a:lnTo>
                    <a:pt x="6853" y="190217"/>
                  </a:lnTo>
                  <a:lnTo>
                    <a:pt x="1566" y="127828"/>
                  </a:lnTo>
                  <a:lnTo>
                    <a:pt x="0" y="70478"/>
                  </a:lnTo>
                  <a:lnTo>
                    <a:pt x="5873" y="40521"/>
                  </a:lnTo>
                  <a:lnTo>
                    <a:pt x="10714" y="27619"/>
                  </a:lnTo>
                  <a:lnTo>
                    <a:pt x="25453" y="10165"/>
                  </a:lnTo>
                  <a:lnTo>
                    <a:pt x="34296" y="3872"/>
                  </a:lnTo>
                  <a:lnTo>
                    <a:pt x="59720" y="0"/>
                  </a:lnTo>
                  <a:lnTo>
                    <a:pt x="88177" y="3349"/>
                  </a:lnTo>
                  <a:lnTo>
                    <a:pt x="122759" y="18388"/>
                  </a:lnTo>
                  <a:lnTo>
                    <a:pt x="140371" y="31018"/>
                  </a:lnTo>
                  <a:lnTo>
                    <a:pt x="152878" y="50669"/>
                  </a:lnTo>
                  <a:lnTo>
                    <a:pt x="161166" y="75001"/>
                  </a:lnTo>
                  <a:lnTo>
                    <a:pt x="164662" y="115007"/>
                  </a:lnTo>
                  <a:lnTo>
                    <a:pt x="157639" y="154157"/>
                  </a:lnTo>
                  <a:lnTo>
                    <a:pt x="141260" y="181615"/>
                  </a:lnTo>
                  <a:lnTo>
                    <a:pt x="104626" y="222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38487" y="1789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70197" y="142134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81238" y="17980"/>
                  </a:lnTo>
                  <a:lnTo>
                    <a:pt x="37480" y="73184"/>
                  </a:lnTo>
                  <a:lnTo>
                    <a:pt x="8443" y="10137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507026" y="1379233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20243" y="43962"/>
                  </a:lnTo>
                  <a:lnTo>
                    <a:pt x="64450" y="106452"/>
                  </a:lnTo>
                  <a:lnTo>
                    <a:pt x="99948" y="161667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195699" y="1260401"/>
              <a:ext cx="143533" cy="147520"/>
            </a:xfrm>
            <a:custGeom>
              <a:avLst/>
              <a:gdLst/>
              <a:ahLst/>
              <a:cxnLst/>
              <a:rect l="0" t="0" r="0" b="0"/>
              <a:pathLst>
                <a:path w="143533" h="147520">
                  <a:moveTo>
                    <a:pt x="111493" y="13547"/>
                  </a:moveTo>
                  <a:lnTo>
                    <a:pt x="94725" y="2368"/>
                  </a:lnTo>
                  <a:lnTo>
                    <a:pt x="77134" y="0"/>
                  </a:lnTo>
                  <a:lnTo>
                    <a:pt x="57617" y="4016"/>
                  </a:lnTo>
                  <a:lnTo>
                    <a:pt x="28069" y="19432"/>
                  </a:lnTo>
                  <a:lnTo>
                    <a:pt x="11634" y="32150"/>
                  </a:lnTo>
                  <a:lnTo>
                    <a:pt x="2770" y="51840"/>
                  </a:lnTo>
                  <a:lnTo>
                    <a:pt x="0" y="75020"/>
                  </a:lnTo>
                  <a:lnTo>
                    <a:pt x="2669" y="97020"/>
                  </a:lnTo>
                  <a:lnTo>
                    <a:pt x="10873" y="115377"/>
                  </a:lnTo>
                  <a:lnTo>
                    <a:pt x="16337" y="123547"/>
                  </a:lnTo>
                  <a:lnTo>
                    <a:pt x="34886" y="135745"/>
                  </a:lnTo>
                  <a:lnTo>
                    <a:pt x="58728" y="143896"/>
                  </a:lnTo>
                  <a:lnTo>
                    <a:pt x="84922" y="147519"/>
                  </a:lnTo>
                  <a:lnTo>
                    <a:pt x="105923" y="142890"/>
                  </a:lnTo>
                  <a:lnTo>
                    <a:pt x="123055" y="131864"/>
                  </a:lnTo>
                  <a:lnTo>
                    <a:pt x="138469" y="115265"/>
                  </a:lnTo>
                  <a:lnTo>
                    <a:pt x="142344" y="105925"/>
                  </a:lnTo>
                  <a:lnTo>
                    <a:pt x="143532" y="86189"/>
                  </a:lnTo>
                  <a:lnTo>
                    <a:pt x="139871" y="77183"/>
                  </a:lnTo>
                  <a:lnTo>
                    <a:pt x="126445" y="60937"/>
                  </a:lnTo>
                  <a:lnTo>
                    <a:pt x="108780" y="52156"/>
                  </a:lnTo>
                  <a:lnTo>
                    <a:pt x="79907" y="45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91378" y="1273948"/>
              <a:ext cx="305327" cy="505369"/>
            </a:xfrm>
            <a:custGeom>
              <a:avLst/>
              <a:gdLst/>
              <a:ahLst/>
              <a:cxnLst/>
              <a:rect l="0" t="0" r="0" b="0"/>
              <a:pathLst>
                <a:path w="305327" h="505369">
                  <a:moveTo>
                    <a:pt x="305326" y="0"/>
                  </a:moveTo>
                  <a:lnTo>
                    <a:pt x="299738" y="16767"/>
                  </a:lnTo>
                  <a:lnTo>
                    <a:pt x="262448" y="74247"/>
                  </a:lnTo>
                  <a:lnTo>
                    <a:pt x="231736" y="130393"/>
                  </a:lnTo>
                  <a:lnTo>
                    <a:pt x="202410" y="188660"/>
                  </a:lnTo>
                  <a:lnTo>
                    <a:pt x="176639" y="242043"/>
                  </a:lnTo>
                  <a:lnTo>
                    <a:pt x="128331" y="305316"/>
                  </a:lnTo>
                  <a:lnTo>
                    <a:pt x="92735" y="365377"/>
                  </a:lnTo>
                  <a:lnTo>
                    <a:pt x="52465" y="421790"/>
                  </a:lnTo>
                  <a:lnTo>
                    <a:pt x="13633" y="48124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347196" y="1695088"/>
              <a:ext cx="152084" cy="118939"/>
            </a:xfrm>
            <a:custGeom>
              <a:avLst/>
              <a:gdLst/>
              <a:ahLst/>
              <a:cxnLst/>
              <a:rect l="0" t="0" r="0" b="0"/>
              <a:pathLst>
                <a:path w="152084" h="118939">
                  <a:moveTo>
                    <a:pt x="75809" y="0"/>
                  </a:moveTo>
                  <a:lnTo>
                    <a:pt x="51762" y="9575"/>
                  </a:lnTo>
                  <a:lnTo>
                    <a:pt x="30340" y="27533"/>
                  </a:lnTo>
                  <a:lnTo>
                    <a:pt x="10344" y="54561"/>
                  </a:lnTo>
                  <a:lnTo>
                    <a:pt x="700" y="74552"/>
                  </a:lnTo>
                  <a:lnTo>
                    <a:pt x="0" y="83626"/>
                  </a:lnTo>
                  <a:lnTo>
                    <a:pt x="5461" y="99948"/>
                  </a:lnTo>
                  <a:lnTo>
                    <a:pt x="21927" y="111882"/>
                  </a:lnTo>
                  <a:lnTo>
                    <a:pt x="32869" y="116702"/>
                  </a:lnTo>
                  <a:lnTo>
                    <a:pt x="57504" y="118938"/>
                  </a:lnTo>
                  <a:lnTo>
                    <a:pt x="81712" y="114862"/>
                  </a:lnTo>
                  <a:lnTo>
                    <a:pt x="129460" y="86688"/>
                  </a:lnTo>
                  <a:lnTo>
                    <a:pt x="143718" y="70113"/>
                  </a:lnTo>
                  <a:lnTo>
                    <a:pt x="149157" y="60780"/>
                  </a:lnTo>
                  <a:lnTo>
                    <a:pt x="152083" y="44171"/>
                  </a:lnTo>
                  <a:lnTo>
                    <a:pt x="14950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52379" y="178984"/>
            <a:ext cx="4296830" cy="696997"/>
            <a:chOff x="352379" y="178984"/>
            <a:chExt cx="4296830" cy="696997"/>
          </a:xfrm>
        </p:grpSpPr>
        <p:sp>
          <p:nvSpPr>
            <p:cNvPr id="2" name="Freeform 1"/>
            <p:cNvSpPr/>
            <p:nvPr/>
          </p:nvSpPr>
          <p:spPr>
            <a:xfrm>
              <a:off x="547481" y="263212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3120" y="42692"/>
                  </a:lnTo>
                  <a:lnTo>
                    <a:pt x="6066" y="63428"/>
                  </a:lnTo>
                  <a:lnTo>
                    <a:pt x="4665" y="108455"/>
                  </a:lnTo>
                  <a:lnTo>
                    <a:pt x="9371" y="162063"/>
                  </a:lnTo>
                  <a:lnTo>
                    <a:pt x="11470" y="216543"/>
                  </a:lnTo>
                  <a:lnTo>
                    <a:pt x="21937" y="274791"/>
                  </a:lnTo>
                  <a:lnTo>
                    <a:pt x="28727" y="334103"/>
                  </a:lnTo>
                  <a:lnTo>
                    <a:pt x="30739" y="385603"/>
                  </a:lnTo>
                  <a:lnTo>
                    <a:pt x="34454" y="424258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2379" y="201779"/>
              <a:ext cx="406003" cy="450988"/>
            </a:xfrm>
            <a:custGeom>
              <a:avLst/>
              <a:gdLst/>
              <a:ahLst/>
              <a:cxnLst/>
              <a:rect l="0" t="0" r="0" b="0"/>
              <a:pathLst>
                <a:path w="406003" h="450988">
                  <a:moveTo>
                    <a:pt x="5589" y="124604"/>
                  </a:moveTo>
                  <a:lnTo>
                    <a:pt x="0" y="107836"/>
                  </a:lnTo>
                  <a:lnTo>
                    <a:pt x="693" y="100557"/>
                  </a:lnTo>
                  <a:lnTo>
                    <a:pt x="7703" y="86231"/>
                  </a:lnTo>
                  <a:lnTo>
                    <a:pt x="50277" y="38317"/>
                  </a:lnTo>
                  <a:lnTo>
                    <a:pt x="80051" y="19359"/>
                  </a:lnTo>
                  <a:lnTo>
                    <a:pt x="143485" y="7063"/>
                  </a:lnTo>
                  <a:lnTo>
                    <a:pt x="204404" y="0"/>
                  </a:lnTo>
                  <a:lnTo>
                    <a:pt x="264357" y="7011"/>
                  </a:lnTo>
                  <a:lnTo>
                    <a:pt x="321260" y="22780"/>
                  </a:lnTo>
                  <a:lnTo>
                    <a:pt x="357264" y="41401"/>
                  </a:lnTo>
                  <a:lnTo>
                    <a:pt x="382750" y="64856"/>
                  </a:lnTo>
                  <a:lnTo>
                    <a:pt x="390391" y="74244"/>
                  </a:lnTo>
                  <a:lnTo>
                    <a:pt x="398881" y="97152"/>
                  </a:lnTo>
                  <a:lnTo>
                    <a:pt x="401484" y="121762"/>
                  </a:lnTo>
                  <a:lnTo>
                    <a:pt x="398742" y="144398"/>
                  </a:lnTo>
                  <a:lnTo>
                    <a:pt x="387384" y="163037"/>
                  </a:lnTo>
                  <a:lnTo>
                    <a:pt x="330055" y="215635"/>
                  </a:lnTo>
                  <a:lnTo>
                    <a:pt x="268634" y="243292"/>
                  </a:lnTo>
                  <a:lnTo>
                    <a:pt x="264010" y="248183"/>
                  </a:lnTo>
                  <a:lnTo>
                    <a:pt x="263268" y="253783"/>
                  </a:lnTo>
                  <a:lnTo>
                    <a:pt x="273401" y="275963"/>
                  </a:lnTo>
                  <a:lnTo>
                    <a:pt x="311320" y="332402"/>
                  </a:lnTo>
                  <a:lnTo>
                    <a:pt x="364518" y="388497"/>
                  </a:lnTo>
                  <a:lnTo>
                    <a:pt x="404412" y="430973"/>
                  </a:lnTo>
                  <a:lnTo>
                    <a:pt x="406002" y="436475"/>
                  </a:lnTo>
                  <a:lnTo>
                    <a:pt x="405672" y="450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0964" y="452624"/>
              <a:ext cx="142711" cy="189615"/>
            </a:xfrm>
            <a:custGeom>
              <a:avLst/>
              <a:gdLst/>
              <a:ahLst/>
              <a:cxnLst/>
              <a:rect l="0" t="0" r="0" b="0"/>
              <a:pathLst>
                <a:path w="142711" h="189615">
                  <a:moveTo>
                    <a:pt x="18144" y="105386"/>
                  </a:moveTo>
                  <a:lnTo>
                    <a:pt x="29323" y="88618"/>
                  </a:lnTo>
                  <a:lnTo>
                    <a:pt x="37295" y="83679"/>
                  </a:lnTo>
                  <a:lnTo>
                    <a:pt x="96951" y="69512"/>
                  </a:lnTo>
                  <a:lnTo>
                    <a:pt x="132351" y="59532"/>
                  </a:lnTo>
                  <a:lnTo>
                    <a:pt x="138736" y="52590"/>
                  </a:lnTo>
                  <a:lnTo>
                    <a:pt x="141823" y="43282"/>
                  </a:lnTo>
                  <a:lnTo>
                    <a:pt x="142710" y="32398"/>
                  </a:lnTo>
                  <a:lnTo>
                    <a:pt x="138623" y="22802"/>
                  </a:lnTo>
                  <a:lnTo>
                    <a:pt x="121603" y="5901"/>
                  </a:lnTo>
                  <a:lnTo>
                    <a:pt x="110514" y="1628"/>
                  </a:lnTo>
                  <a:lnTo>
                    <a:pt x="85714" y="0"/>
                  </a:lnTo>
                  <a:lnTo>
                    <a:pt x="51033" y="11249"/>
                  </a:lnTo>
                  <a:lnTo>
                    <a:pt x="24120" y="29400"/>
                  </a:lnTo>
                  <a:lnTo>
                    <a:pt x="6917" y="55186"/>
                  </a:lnTo>
                  <a:lnTo>
                    <a:pt x="0" y="96231"/>
                  </a:lnTo>
                  <a:lnTo>
                    <a:pt x="4621" y="119254"/>
                  </a:lnTo>
                  <a:lnTo>
                    <a:pt x="20376" y="145370"/>
                  </a:lnTo>
                  <a:lnTo>
                    <a:pt x="60258" y="189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481779"/>
              <a:ext cx="198391" cy="394202"/>
            </a:xfrm>
            <a:custGeom>
              <a:avLst/>
              <a:gdLst/>
              <a:ahLst/>
              <a:cxnLst/>
              <a:rect l="0" t="0" r="0" b="0"/>
              <a:pathLst>
                <a:path w="198391" h="394202">
                  <a:moveTo>
                    <a:pt x="52642" y="118345"/>
                  </a:moveTo>
                  <a:lnTo>
                    <a:pt x="76689" y="108770"/>
                  </a:lnTo>
                  <a:lnTo>
                    <a:pt x="112235" y="78942"/>
                  </a:lnTo>
                  <a:lnTo>
                    <a:pt x="127751" y="52858"/>
                  </a:lnTo>
                  <a:lnTo>
                    <a:pt x="129698" y="33087"/>
                  </a:lnTo>
                  <a:lnTo>
                    <a:pt x="128579" y="22902"/>
                  </a:lnTo>
                  <a:lnTo>
                    <a:pt x="124324" y="14942"/>
                  </a:lnTo>
                  <a:lnTo>
                    <a:pt x="110237" y="2978"/>
                  </a:lnTo>
                  <a:lnTo>
                    <a:pt x="89158" y="0"/>
                  </a:lnTo>
                  <a:lnTo>
                    <a:pt x="43088" y="7621"/>
                  </a:lnTo>
                  <a:lnTo>
                    <a:pt x="34574" y="12943"/>
                  </a:lnTo>
                  <a:lnTo>
                    <a:pt x="21995" y="28216"/>
                  </a:lnTo>
                  <a:lnTo>
                    <a:pt x="8337" y="56545"/>
                  </a:lnTo>
                  <a:lnTo>
                    <a:pt x="6825" y="79960"/>
                  </a:lnTo>
                  <a:lnTo>
                    <a:pt x="8059" y="92755"/>
                  </a:lnTo>
                  <a:lnTo>
                    <a:pt x="18790" y="113211"/>
                  </a:lnTo>
                  <a:lnTo>
                    <a:pt x="26564" y="121941"/>
                  </a:lnTo>
                  <a:lnTo>
                    <a:pt x="35257" y="126592"/>
                  </a:lnTo>
                  <a:lnTo>
                    <a:pt x="54274" y="128639"/>
                  </a:lnTo>
                  <a:lnTo>
                    <a:pt x="71305" y="122530"/>
                  </a:lnTo>
                  <a:lnTo>
                    <a:pt x="86673" y="110846"/>
                  </a:lnTo>
                  <a:lnTo>
                    <a:pt x="101302" y="93955"/>
                  </a:lnTo>
                  <a:lnTo>
                    <a:pt x="107309" y="91557"/>
                  </a:lnTo>
                  <a:lnTo>
                    <a:pt x="112483" y="93467"/>
                  </a:lnTo>
                  <a:lnTo>
                    <a:pt x="122522" y="106118"/>
                  </a:lnTo>
                  <a:lnTo>
                    <a:pt x="154839" y="165593"/>
                  </a:lnTo>
                  <a:lnTo>
                    <a:pt x="181235" y="226039"/>
                  </a:lnTo>
                  <a:lnTo>
                    <a:pt x="191683" y="253946"/>
                  </a:lnTo>
                  <a:lnTo>
                    <a:pt x="198390" y="316403"/>
                  </a:lnTo>
                  <a:lnTo>
                    <a:pt x="196433" y="356793"/>
                  </a:lnTo>
                  <a:lnTo>
                    <a:pt x="194126" y="368557"/>
                  </a:lnTo>
                  <a:lnTo>
                    <a:pt x="187909" y="377570"/>
                  </a:lnTo>
                  <a:lnTo>
                    <a:pt x="168523" y="390704"/>
                  </a:lnTo>
                  <a:lnTo>
                    <a:pt x="144309" y="394201"/>
                  </a:lnTo>
                  <a:lnTo>
                    <a:pt x="85047" y="392504"/>
                  </a:lnTo>
                  <a:lnTo>
                    <a:pt x="28931" y="384933"/>
                  </a:lnTo>
                  <a:lnTo>
                    <a:pt x="0" y="381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2017" y="452725"/>
              <a:ext cx="121403" cy="161412"/>
            </a:xfrm>
            <a:custGeom>
              <a:avLst/>
              <a:gdLst/>
              <a:ahLst/>
              <a:cxnLst/>
              <a:rect l="0" t="0" r="0" b="0"/>
              <a:pathLst>
                <a:path w="121403" h="161412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106483"/>
                  </a:lnTo>
                  <a:lnTo>
                    <a:pt x="19938" y="144634"/>
                  </a:lnTo>
                  <a:lnTo>
                    <a:pt x="26853" y="152575"/>
                  </a:lnTo>
                  <a:lnTo>
                    <a:pt x="47015" y="161398"/>
                  </a:lnTo>
                  <a:lnTo>
                    <a:pt x="56603" y="161411"/>
                  </a:lnTo>
                  <a:lnTo>
                    <a:pt x="73495" y="155186"/>
                  </a:lnTo>
                  <a:lnTo>
                    <a:pt x="85682" y="138382"/>
                  </a:lnTo>
                  <a:lnTo>
                    <a:pt x="106820" y="84427"/>
                  </a:lnTo>
                  <a:lnTo>
                    <a:pt x="118175" y="39034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8298" y="252683"/>
              <a:ext cx="20407" cy="368499"/>
            </a:xfrm>
            <a:custGeom>
              <a:avLst/>
              <a:gdLst/>
              <a:ahLst/>
              <a:cxnLst/>
              <a:rect l="0" t="0" r="0" b="0"/>
              <a:pathLst>
                <a:path w="20407" h="368499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1" y="149115"/>
                  </a:lnTo>
                  <a:lnTo>
                    <a:pt x="7740" y="204840"/>
                  </a:lnTo>
                  <a:lnTo>
                    <a:pt x="9455" y="265590"/>
                  </a:lnTo>
                  <a:lnTo>
                    <a:pt x="18155" y="328430"/>
                  </a:lnTo>
                  <a:lnTo>
                    <a:pt x="2040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4181" y="460762"/>
              <a:ext cx="155623" cy="151331"/>
            </a:xfrm>
            <a:custGeom>
              <a:avLst/>
              <a:gdLst/>
              <a:ahLst/>
              <a:cxnLst/>
              <a:rect l="0" t="0" r="0" b="0"/>
              <a:pathLst>
                <a:path w="155623" h="151331">
                  <a:moveTo>
                    <a:pt x="113508" y="76191"/>
                  </a:moveTo>
                  <a:lnTo>
                    <a:pt x="110388" y="33499"/>
                  </a:lnTo>
                  <a:lnTo>
                    <a:pt x="107919" y="23163"/>
                  </a:lnTo>
                  <a:lnTo>
                    <a:pt x="102763" y="15103"/>
                  </a:lnTo>
                  <a:lnTo>
                    <a:pt x="87675" y="3027"/>
                  </a:lnTo>
                  <a:lnTo>
                    <a:pt x="69271" y="0"/>
                  </a:lnTo>
                  <a:lnTo>
                    <a:pt x="59450" y="830"/>
                  </a:lnTo>
                  <a:lnTo>
                    <a:pt x="42299" y="7992"/>
                  </a:lnTo>
                  <a:lnTo>
                    <a:pt x="34450" y="13178"/>
                  </a:lnTo>
                  <a:lnTo>
                    <a:pt x="22609" y="28298"/>
                  </a:lnTo>
                  <a:lnTo>
                    <a:pt x="5475" y="66601"/>
                  </a:lnTo>
                  <a:lnTo>
                    <a:pt x="0" y="103115"/>
                  </a:lnTo>
                  <a:lnTo>
                    <a:pt x="4958" y="123642"/>
                  </a:lnTo>
                  <a:lnTo>
                    <a:pt x="9556" y="132392"/>
                  </a:lnTo>
                  <a:lnTo>
                    <a:pt x="24023" y="145233"/>
                  </a:lnTo>
                  <a:lnTo>
                    <a:pt x="32794" y="150295"/>
                  </a:lnTo>
                  <a:lnTo>
                    <a:pt x="40981" y="151330"/>
                  </a:lnTo>
                  <a:lnTo>
                    <a:pt x="56317" y="146241"/>
                  </a:lnTo>
                  <a:lnTo>
                    <a:pt x="67813" y="133060"/>
                  </a:lnTo>
                  <a:lnTo>
                    <a:pt x="84724" y="96003"/>
                  </a:lnTo>
                  <a:lnTo>
                    <a:pt x="88470" y="92909"/>
                  </a:lnTo>
                  <a:lnTo>
                    <a:pt x="92136" y="94355"/>
                  </a:lnTo>
                  <a:lnTo>
                    <a:pt x="112016" y="116304"/>
                  </a:lnTo>
                  <a:lnTo>
                    <a:pt x="128053" y="123265"/>
                  </a:lnTo>
                  <a:lnTo>
                    <a:pt x="155622" y="128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97231" y="463253"/>
              <a:ext cx="97858" cy="154473"/>
            </a:xfrm>
            <a:custGeom>
              <a:avLst/>
              <a:gdLst/>
              <a:ahLst/>
              <a:cxnLst/>
              <a:rect l="0" t="0" r="0" b="0"/>
              <a:pathLst>
                <a:path w="97858" h="154473">
                  <a:moveTo>
                    <a:pt x="13629" y="63171"/>
                  </a:moveTo>
                  <a:lnTo>
                    <a:pt x="15968" y="96793"/>
                  </a:lnTo>
                  <a:lnTo>
                    <a:pt x="30440" y="132665"/>
                  </a:lnTo>
                  <a:lnTo>
                    <a:pt x="44866" y="154472"/>
                  </a:lnTo>
                  <a:lnTo>
                    <a:pt x="43812" y="154454"/>
                  </a:lnTo>
                  <a:lnTo>
                    <a:pt x="36402" y="147025"/>
                  </a:lnTo>
                  <a:lnTo>
                    <a:pt x="15701" y="113660"/>
                  </a:lnTo>
                  <a:lnTo>
                    <a:pt x="0" y="73275"/>
                  </a:lnTo>
                  <a:lnTo>
                    <a:pt x="1033" y="62888"/>
                  </a:lnTo>
                  <a:lnTo>
                    <a:pt x="11540" y="41988"/>
                  </a:lnTo>
                  <a:lnTo>
                    <a:pt x="27908" y="27240"/>
                  </a:lnTo>
                  <a:lnTo>
                    <a:pt x="74954" y="5494"/>
                  </a:lnTo>
                  <a:lnTo>
                    <a:pt x="978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4153" y="233574"/>
              <a:ext cx="196929" cy="415245"/>
            </a:xfrm>
            <a:custGeom>
              <a:avLst/>
              <a:gdLst/>
              <a:ahLst/>
              <a:cxnLst/>
              <a:rect l="0" t="0" r="0" b="0"/>
              <a:pathLst>
                <a:path w="196929" h="415245">
                  <a:moveTo>
                    <a:pt x="19961" y="113866"/>
                  </a:moveTo>
                  <a:lnTo>
                    <a:pt x="28294" y="162797"/>
                  </a:lnTo>
                  <a:lnTo>
                    <a:pt x="35645" y="216338"/>
                  </a:lnTo>
                  <a:lnTo>
                    <a:pt x="39426" y="266671"/>
                  </a:lnTo>
                  <a:lnTo>
                    <a:pt x="46135" y="320448"/>
                  </a:lnTo>
                  <a:lnTo>
                    <a:pt x="50477" y="382616"/>
                  </a:lnTo>
                  <a:lnTo>
                    <a:pt x="51071" y="411515"/>
                  </a:lnTo>
                  <a:lnTo>
                    <a:pt x="50060" y="415244"/>
                  </a:lnTo>
                  <a:lnTo>
                    <a:pt x="45816" y="403790"/>
                  </a:lnTo>
                  <a:lnTo>
                    <a:pt x="33560" y="351116"/>
                  </a:lnTo>
                  <a:lnTo>
                    <a:pt x="19874" y="295131"/>
                  </a:lnTo>
                  <a:lnTo>
                    <a:pt x="12526" y="240884"/>
                  </a:lnTo>
                  <a:lnTo>
                    <a:pt x="4454" y="181330"/>
                  </a:lnTo>
                  <a:lnTo>
                    <a:pt x="0" y="120130"/>
                  </a:lnTo>
                  <a:lnTo>
                    <a:pt x="2240" y="61768"/>
                  </a:lnTo>
                  <a:lnTo>
                    <a:pt x="9745" y="34559"/>
                  </a:lnTo>
                  <a:lnTo>
                    <a:pt x="24779" y="10768"/>
                  </a:lnTo>
                  <a:lnTo>
                    <a:pt x="36041" y="4190"/>
                  </a:lnTo>
                  <a:lnTo>
                    <a:pt x="64152" y="0"/>
                  </a:lnTo>
                  <a:lnTo>
                    <a:pt x="101685" y="4219"/>
                  </a:lnTo>
                  <a:lnTo>
                    <a:pt x="140621" y="18467"/>
                  </a:lnTo>
                  <a:lnTo>
                    <a:pt x="170616" y="43096"/>
                  </a:lnTo>
                  <a:lnTo>
                    <a:pt x="188731" y="78209"/>
                  </a:lnTo>
                  <a:lnTo>
                    <a:pt x="196928" y="131996"/>
                  </a:lnTo>
                  <a:lnTo>
                    <a:pt x="196008" y="172530"/>
                  </a:lnTo>
                  <a:lnTo>
                    <a:pt x="187501" y="196091"/>
                  </a:lnTo>
                  <a:lnTo>
                    <a:pt x="172802" y="212022"/>
                  </a:lnTo>
                  <a:lnTo>
                    <a:pt x="163969" y="217907"/>
                  </a:lnTo>
                  <a:lnTo>
                    <a:pt x="104039" y="227354"/>
                  </a:lnTo>
                  <a:lnTo>
                    <a:pt x="62074" y="229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21513" y="494839"/>
              <a:ext cx="52643" cy="145638"/>
            </a:xfrm>
            <a:custGeom>
              <a:avLst/>
              <a:gdLst/>
              <a:ahLst/>
              <a:cxnLst/>
              <a:rect l="0" t="0" r="0" b="0"/>
              <a:pathLst>
                <a:path w="52643" h="145638">
                  <a:moveTo>
                    <a:pt x="0" y="42114"/>
                  </a:moveTo>
                  <a:lnTo>
                    <a:pt x="19128" y="102055"/>
                  </a:lnTo>
                  <a:lnTo>
                    <a:pt x="51919" y="145637"/>
                  </a:lnTo>
                  <a:lnTo>
                    <a:pt x="48031" y="142327"/>
                  </a:lnTo>
                  <a:lnTo>
                    <a:pt x="34877" y="111562"/>
                  </a:lnTo>
                  <a:lnTo>
                    <a:pt x="23108" y="48111"/>
                  </a:lnTo>
                  <a:lnTo>
                    <a:pt x="28207" y="26842"/>
                  </a:lnTo>
                  <a:lnTo>
                    <a:pt x="37103" y="11930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494839"/>
              <a:ext cx="42114" cy="136871"/>
            </a:xfrm>
            <a:custGeom>
              <a:avLst/>
              <a:gdLst/>
              <a:ahLst/>
              <a:cxnLst/>
              <a:rect l="0" t="0" r="0" b="0"/>
              <a:pathLst>
                <a:path w="42114" h="136871">
                  <a:moveTo>
                    <a:pt x="0" y="0"/>
                  </a:moveTo>
                  <a:lnTo>
                    <a:pt x="11178" y="16767"/>
                  </a:lnTo>
                  <a:lnTo>
                    <a:pt x="22875" y="72326"/>
                  </a:lnTo>
                  <a:lnTo>
                    <a:pt x="39154" y="127391"/>
                  </a:lnTo>
                  <a:lnTo>
                    <a:pt x="4211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026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4757" y="477917"/>
              <a:ext cx="327409" cy="193490"/>
            </a:xfrm>
            <a:custGeom>
              <a:avLst/>
              <a:gdLst/>
              <a:ahLst/>
              <a:cxnLst/>
              <a:rect l="0" t="0" r="0" b="0"/>
              <a:pathLst>
                <a:path w="327409" h="193490">
                  <a:moveTo>
                    <a:pt x="85253" y="16922"/>
                  </a:moveTo>
                  <a:lnTo>
                    <a:pt x="74075" y="5744"/>
                  </a:lnTo>
                  <a:lnTo>
                    <a:pt x="67272" y="3621"/>
                  </a:lnTo>
                  <a:lnTo>
                    <a:pt x="50355" y="4381"/>
                  </a:lnTo>
                  <a:lnTo>
                    <a:pt x="34258" y="11738"/>
                  </a:lnTo>
                  <a:lnTo>
                    <a:pt x="19305" y="23977"/>
                  </a:lnTo>
                  <a:lnTo>
                    <a:pt x="4860" y="41114"/>
                  </a:lnTo>
                  <a:lnTo>
                    <a:pt x="0" y="66668"/>
                  </a:lnTo>
                  <a:lnTo>
                    <a:pt x="6412" y="119555"/>
                  </a:lnTo>
                  <a:lnTo>
                    <a:pt x="21208" y="147417"/>
                  </a:lnTo>
                  <a:lnTo>
                    <a:pt x="51589" y="170491"/>
                  </a:lnTo>
                  <a:lnTo>
                    <a:pt x="73801" y="175642"/>
                  </a:lnTo>
                  <a:lnTo>
                    <a:pt x="95371" y="172862"/>
                  </a:lnTo>
                  <a:lnTo>
                    <a:pt x="116656" y="163827"/>
                  </a:lnTo>
                  <a:lnTo>
                    <a:pt x="131575" y="148894"/>
                  </a:lnTo>
                  <a:lnTo>
                    <a:pt x="156950" y="102844"/>
                  </a:lnTo>
                  <a:lnTo>
                    <a:pt x="173271" y="90985"/>
                  </a:lnTo>
                  <a:lnTo>
                    <a:pt x="227836" y="75288"/>
                  </a:lnTo>
                  <a:lnTo>
                    <a:pt x="281503" y="30679"/>
                  </a:lnTo>
                  <a:lnTo>
                    <a:pt x="283937" y="23753"/>
                  </a:lnTo>
                  <a:lnTo>
                    <a:pt x="283219" y="16797"/>
                  </a:lnTo>
                  <a:lnTo>
                    <a:pt x="280402" y="9820"/>
                  </a:lnTo>
                  <a:lnTo>
                    <a:pt x="273844" y="5168"/>
                  </a:lnTo>
                  <a:lnTo>
                    <a:pt x="254079" y="0"/>
                  </a:lnTo>
                  <a:lnTo>
                    <a:pt x="232816" y="3942"/>
                  </a:lnTo>
                  <a:lnTo>
                    <a:pt x="212838" y="14662"/>
                  </a:lnTo>
                  <a:lnTo>
                    <a:pt x="173616" y="60125"/>
                  </a:lnTo>
                  <a:lnTo>
                    <a:pt x="165470" y="83696"/>
                  </a:lnTo>
                  <a:lnTo>
                    <a:pt x="163297" y="96533"/>
                  </a:lnTo>
                  <a:lnTo>
                    <a:pt x="167123" y="117035"/>
                  </a:lnTo>
                  <a:lnTo>
                    <a:pt x="185550" y="144851"/>
                  </a:lnTo>
                  <a:lnTo>
                    <a:pt x="203529" y="162687"/>
                  </a:lnTo>
                  <a:lnTo>
                    <a:pt x="254033" y="187748"/>
                  </a:lnTo>
                  <a:lnTo>
                    <a:pt x="290980" y="193489"/>
                  </a:lnTo>
                  <a:lnTo>
                    <a:pt x="308488" y="191712"/>
                  </a:lnTo>
                  <a:lnTo>
                    <a:pt x="327408" y="185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3792" y="515896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3792" y="60012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53264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1781" y="213930"/>
              <a:ext cx="260214" cy="241002"/>
            </a:xfrm>
            <a:custGeom>
              <a:avLst/>
              <a:gdLst/>
              <a:ahLst/>
              <a:cxnLst/>
              <a:rect l="0" t="0" r="0" b="0"/>
              <a:pathLst>
                <a:path w="260214" h="241002">
                  <a:moveTo>
                    <a:pt x="203721" y="28225"/>
                  </a:moveTo>
                  <a:lnTo>
                    <a:pt x="148580" y="7982"/>
                  </a:lnTo>
                  <a:lnTo>
                    <a:pt x="100166" y="0"/>
                  </a:lnTo>
                  <a:lnTo>
                    <a:pt x="48776" y="3224"/>
                  </a:lnTo>
                  <a:lnTo>
                    <a:pt x="7683" y="17178"/>
                  </a:lnTo>
                  <a:lnTo>
                    <a:pt x="1669" y="25540"/>
                  </a:lnTo>
                  <a:lnTo>
                    <a:pt x="0" y="35793"/>
                  </a:lnTo>
                  <a:lnTo>
                    <a:pt x="1227" y="47309"/>
                  </a:lnTo>
                  <a:lnTo>
                    <a:pt x="6724" y="57325"/>
                  </a:lnTo>
                  <a:lnTo>
                    <a:pt x="25310" y="74694"/>
                  </a:lnTo>
                  <a:lnTo>
                    <a:pt x="81435" y="103738"/>
                  </a:lnTo>
                  <a:lnTo>
                    <a:pt x="139698" y="125805"/>
                  </a:lnTo>
                  <a:lnTo>
                    <a:pt x="196200" y="158521"/>
                  </a:lnTo>
                  <a:lnTo>
                    <a:pt x="251864" y="194429"/>
                  </a:lnTo>
                  <a:lnTo>
                    <a:pt x="260213" y="215957"/>
                  </a:lnTo>
                  <a:lnTo>
                    <a:pt x="257760" y="224739"/>
                  </a:lnTo>
                  <a:lnTo>
                    <a:pt x="251445" y="231764"/>
                  </a:lnTo>
                  <a:lnTo>
                    <a:pt x="242556" y="237617"/>
                  </a:lnTo>
                  <a:lnTo>
                    <a:pt x="220201" y="241001"/>
                  </a:lnTo>
                  <a:lnTo>
                    <a:pt x="162133" y="233642"/>
                  </a:lnTo>
                  <a:lnTo>
                    <a:pt x="111149" y="219753"/>
                  </a:lnTo>
                  <a:lnTo>
                    <a:pt x="70402" y="201932"/>
                  </a:lnTo>
                  <a:lnTo>
                    <a:pt x="45794" y="196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17898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1453" y="162998"/>
                  </a:lnTo>
                  <a:lnTo>
                    <a:pt x="18212" y="219481"/>
                  </a:lnTo>
                  <a:lnTo>
                    <a:pt x="20214" y="270142"/>
                  </a:lnTo>
                  <a:lnTo>
                    <a:pt x="23927" y="30855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2901" y="284269"/>
              <a:ext cx="16307" cy="410612"/>
            </a:xfrm>
            <a:custGeom>
              <a:avLst/>
              <a:gdLst/>
              <a:ahLst/>
              <a:cxnLst/>
              <a:rect l="0" t="0" r="0" b="0"/>
              <a:pathLst>
                <a:path w="16307" h="410612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90" y="155197"/>
                  </a:lnTo>
                  <a:lnTo>
                    <a:pt x="10723" y="210247"/>
                  </a:lnTo>
                  <a:lnTo>
                    <a:pt x="16306" y="266236"/>
                  </a:lnTo>
                  <a:lnTo>
                    <a:pt x="12760" y="324940"/>
                  </a:lnTo>
                  <a:lnTo>
                    <a:pt x="10969" y="381644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37658" y="311857"/>
              <a:ext cx="400084" cy="400536"/>
            </a:xfrm>
            <a:custGeom>
              <a:avLst/>
              <a:gdLst/>
              <a:ahLst/>
              <a:cxnLst/>
              <a:rect l="0" t="0" r="0" b="0"/>
              <a:pathLst>
                <a:path w="400084" h="400536">
                  <a:moveTo>
                    <a:pt x="0" y="119811"/>
                  </a:moveTo>
                  <a:lnTo>
                    <a:pt x="37086" y="67106"/>
                  </a:lnTo>
                  <a:lnTo>
                    <a:pt x="88004" y="23017"/>
                  </a:lnTo>
                  <a:lnTo>
                    <a:pt x="137367" y="1144"/>
                  </a:lnTo>
                  <a:lnTo>
                    <a:pt x="158148" y="0"/>
                  </a:lnTo>
                  <a:lnTo>
                    <a:pt x="168603" y="1332"/>
                  </a:lnTo>
                  <a:lnTo>
                    <a:pt x="186459" y="12172"/>
                  </a:lnTo>
                  <a:lnTo>
                    <a:pt x="209665" y="41124"/>
                  </a:lnTo>
                  <a:lnTo>
                    <a:pt x="232878" y="92830"/>
                  </a:lnTo>
                  <a:lnTo>
                    <a:pt x="239152" y="155339"/>
                  </a:lnTo>
                  <a:lnTo>
                    <a:pt x="230340" y="217079"/>
                  </a:lnTo>
                  <a:lnTo>
                    <a:pt x="217598" y="267954"/>
                  </a:lnTo>
                  <a:lnTo>
                    <a:pt x="199004" y="316953"/>
                  </a:lnTo>
                  <a:lnTo>
                    <a:pt x="175557" y="357988"/>
                  </a:lnTo>
                  <a:lnTo>
                    <a:pt x="156404" y="378915"/>
                  </a:lnTo>
                  <a:lnTo>
                    <a:pt x="136193" y="392116"/>
                  </a:lnTo>
                  <a:lnTo>
                    <a:pt x="99495" y="400535"/>
                  </a:lnTo>
                  <a:lnTo>
                    <a:pt x="88557" y="398207"/>
                  </a:lnTo>
                  <a:lnTo>
                    <a:pt x="70164" y="386262"/>
                  </a:lnTo>
                  <a:lnTo>
                    <a:pt x="65493" y="378164"/>
                  </a:lnTo>
                  <a:lnTo>
                    <a:pt x="63423" y="359806"/>
                  </a:lnTo>
                  <a:lnTo>
                    <a:pt x="68835" y="329741"/>
                  </a:lnTo>
                  <a:lnTo>
                    <a:pt x="80896" y="312159"/>
                  </a:lnTo>
                  <a:lnTo>
                    <a:pt x="99125" y="297716"/>
                  </a:lnTo>
                  <a:lnTo>
                    <a:pt x="122824" y="287397"/>
                  </a:lnTo>
                  <a:lnTo>
                    <a:pt x="148955" y="285151"/>
                  </a:lnTo>
                  <a:lnTo>
                    <a:pt x="203858" y="287651"/>
                  </a:lnTo>
                  <a:lnTo>
                    <a:pt x="260933" y="288145"/>
                  </a:lnTo>
                  <a:lnTo>
                    <a:pt x="310240" y="287061"/>
                  </a:lnTo>
                  <a:lnTo>
                    <a:pt x="369944" y="279926"/>
                  </a:lnTo>
                  <a:lnTo>
                    <a:pt x="400083" y="277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40226" y="343314"/>
              <a:ext cx="308983" cy="422471"/>
            </a:xfrm>
            <a:custGeom>
              <a:avLst/>
              <a:gdLst/>
              <a:ahLst/>
              <a:cxnLst/>
              <a:rect l="0" t="0" r="0" b="0"/>
              <a:pathLst>
                <a:path w="308983" h="422471">
                  <a:moveTo>
                    <a:pt x="197556" y="14654"/>
                  </a:moveTo>
                  <a:lnTo>
                    <a:pt x="148004" y="0"/>
                  </a:lnTo>
                  <a:lnTo>
                    <a:pt x="114244" y="1084"/>
                  </a:lnTo>
                  <a:lnTo>
                    <a:pt x="52473" y="15178"/>
                  </a:lnTo>
                  <a:lnTo>
                    <a:pt x="41172" y="18513"/>
                  </a:lnTo>
                  <a:lnTo>
                    <a:pt x="32469" y="24246"/>
                  </a:lnTo>
                  <a:lnTo>
                    <a:pt x="19679" y="39974"/>
                  </a:lnTo>
                  <a:lnTo>
                    <a:pt x="5901" y="68560"/>
                  </a:lnTo>
                  <a:lnTo>
                    <a:pt x="0" y="110435"/>
                  </a:lnTo>
                  <a:lnTo>
                    <a:pt x="3840" y="148709"/>
                  </a:lnTo>
                  <a:lnTo>
                    <a:pt x="8751" y="155497"/>
                  </a:lnTo>
                  <a:lnTo>
                    <a:pt x="15534" y="158852"/>
                  </a:lnTo>
                  <a:lnTo>
                    <a:pt x="32429" y="159461"/>
                  </a:lnTo>
                  <a:lnTo>
                    <a:pt x="87770" y="152801"/>
                  </a:lnTo>
                  <a:lnTo>
                    <a:pt x="147967" y="160182"/>
                  </a:lnTo>
                  <a:lnTo>
                    <a:pt x="185982" y="171898"/>
                  </a:lnTo>
                  <a:lnTo>
                    <a:pt x="248443" y="215992"/>
                  </a:lnTo>
                  <a:lnTo>
                    <a:pt x="298561" y="272392"/>
                  </a:lnTo>
                  <a:lnTo>
                    <a:pt x="306788" y="293761"/>
                  </a:lnTo>
                  <a:lnTo>
                    <a:pt x="308982" y="306010"/>
                  </a:lnTo>
                  <a:lnTo>
                    <a:pt x="305180" y="332099"/>
                  </a:lnTo>
                  <a:lnTo>
                    <a:pt x="289886" y="366855"/>
                  </a:lnTo>
                  <a:lnTo>
                    <a:pt x="263757" y="399560"/>
                  </a:lnTo>
                  <a:lnTo>
                    <a:pt x="237448" y="415830"/>
                  </a:lnTo>
                  <a:lnTo>
                    <a:pt x="201837" y="422470"/>
                  </a:lnTo>
                  <a:lnTo>
                    <a:pt x="147882" y="416308"/>
                  </a:lnTo>
                  <a:lnTo>
                    <a:pt x="92164" y="400706"/>
                  </a:lnTo>
                  <a:lnTo>
                    <a:pt x="39629" y="383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7176" y="1063378"/>
            <a:ext cx="3069081" cy="505369"/>
            <a:chOff x="527176" y="1063378"/>
            <a:chExt cx="3069081" cy="505369"/>
          </a:xfrm>
        </p:grpSpPr>
        <p:sp>
          <p:nvSpPr>
            <p:cNvPr id="24" name="Freeform 23"/>
            <p:cNvSpPr/>
            <p:nvPr/>
          </p:nvSpPr>
          <p:spPr>
            <a:xfrm>
              <a:off x="527176" y="1201478"/>
              <a:ext cx="331484" cy="367269"/>
            </a:xfrm>
            <a:custGeom>
              <a:avLst/>
              <a:gdLst/>
              <a:ahLst/>
              <a:cxnLst/>
              <a:rect l="0" t="0" r="0" b="0"/>
              <a:pathLst>
                <a:path w="331484" h="367269">
                  <a:moveTo>
                    <a:pt x="83476" y="325154"/>
                  </a:moveTo>
                  <a:lnTo>
                    <a:pt x="66688" y="262873"/>
                  </a:lnTo>
                  <a:lnTo>
                    <a:pt x="57392" y="200547"/>
                  </a:lnTo>
                  <a:lnTo>
                    <a:pt x="44572" y="141399"/>
                  </a:lnTo>
                  <a:lnTo>
                    <a:pt x="27655" y="86562"/>
                  </a:lnTo>
                  <a:lnTo>
                    <a:pt x="0" y="39230"/>
                  </a:lnTo>
                  <a:lnTo>
                    <a:pt x="919" y="31593"/>
                  </a:lnTo>
                  <a:lnTo>
                    <a:pt x="3872" y="24162"/>
                  </a:lnTo>
                  <a:lnTo>
                    <a:pt x="16511" y="12785"/>
                  </a:lnTo>
                  <a:lnTo>
                    <a:pt x="34997" y="4999"/>
                  </a:lnTo>
                  <a:lnTo>
                    <a:pt x="84992" y="0"/>
                  </a:lnTo>
                  <a:lnTo>
                    <a:pt x="111056" y="1657"/>
                  </a:lnTo>
                  <a:lnTo>
                    <a:pt x="172766" y="22561"/>
                  </a:lnTo>
                  <a:lnTo>
                    <a:pt x="224942" y="55354"/>
                  </a:lnTo>
                  <a:lnTo>
                    <a:pt x="266228" y="88716"/>
                  </a:lnTo>
                  <a:lnTo>
                    <a:pt x="304149" y="143053"/>
                  </a:lnTo>
                  <a:lnTo>
                    <a:pt x="325636" y="191779"/>
                  </a:lnTo>
                  <a:lnTo>
                    <a:pt x="331483" y="221812"/>
                  </a:lnTo>
                  <a:lnTo>
                    <a:pt x="327842" y="250758"/>
                  </a:lnTo>
                  <a:lnTo>
                    <a:pt x="318425" y="276881"/>
                  </a:lnTo>
                  <a:lnTo>
                    <a:pt x="306441" y="296290"/>
                  </a:lnTo>
                  <a:lnTo>
                    <a:pt x="269773" y="320371"/>
                  </a:lnTo>
                  <a:lnTo>
                    <a:pt x="221863" y="336735"/>
                  </a:lnTo>
                  <a:lnTo>
                    <a:pt x="170623" y="348992"/>
                  </a:lnTo>
                  <a:lnTo>
                    <a:pt x="115062" y="367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6507" y="140029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6"/>
                  </a:lnTo>
                  <a:lnTo>
                    <a:pt x="8334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5450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89678" y="1295005"/>
              <a:ext cx="148134" cy="185776"/>
            </a:xfrm>
            <a:custGeom>
              <a:avLst/>
              <a:gdLst/>
              <a:ahLst/>
              <a:cxnLst/>
              <a:rect l="0" t="0" r="0" b="0"/>
              <a:pathLst>
                <a:path w="148134" h="185776">
                  <a:moveTo>
                    <a:pt x="126342" y="0"/>
                  </a:moveTo>
                  <a:lnTo>
                    <a:pt x="83651" y="14572"/>
                  </a:lnTo>
                  <a:lnTo>
                    <a:pt x="24126" y="44664"/>
                  </a:lnTo>
                  <a:lnTo>
                    <a:pt x="16084" y="50833"/>
                  </a:lnTo>
                  <a:lnTo>
                    <a:pt x="14232" y="56115"/>
                  </a:lnTo>
                  <a:lnTo>
                    <a:pt x="16507" y="60807"/>
                  </a:lnTo>
                  <a:lnTo>
                    <a:pt x="28394" y="69139"/>
                  </a:lnTo>
                  <a:lnTo>
                    <a:pt x="83702" y="92324"/>
                  </a:lnTo>
                  <a:lnTo>
                    <a:pt x="143732" y="144068"/>
                  </a:lnTo>
                  <a:lnTo>
                    <a:pt x="147294" y="152197"/>
                  </a:lnTo>
                  <a:lnTo>
                    <a:pt x="148133" y="170588"/>
                  </a:lnTo>
                  <a:lnTo>
                    <a:pt x="140869" y="176897"/>
                  </a:lnTo>
                  <a:lnTo>
                    <a:pt x="99451" y="185775"/>
                  </a:lnTo>
                  <a:lnTo>
                    <a:pt x="45468" y="18565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07647" y="1293860"/>
              <a:ext cx="108416" cy="148545"/>
            </a:xfrm>
            <a:custGeom>
              <a:avLst/>
              <a:gdLst/>
              <a:ahLst/>
              <a:cxnLst/>
              <a:rect l="0" t="0" r="0" b="0"/>
              <a:pathLst>
                <a:path w="108416" h="148545">
                  <a:moveTo>
                    <a:pt x="108415" y="32730"/>
                  </a:moveTo>
                  <a:lnTo>
                    <a:pt x="73517" y="3422"/>
                  </a:lnTo>
                  <a:lnTo>
                    <a:pt x="64093" y="323"/>
                  </a:lnTo>
                  <a:lnTo>
                    <a:pt x="44262" y="0"/>
                  </a:lnTo>
                  <a:lnTo>
                    <a:pt x="26870" y="6875"/>
                  </a:lnTo>
                  <a:lnTo>
                    <a:pt x="18957" y="11984"/>
                  </a:lnTo>
                  <a:lnTo>
                    <a:pt x="7044" y="27019"/>
                  </a:lnTo>
                  <a:lnTo>
                    <a:pt x="2230" y="35942"/>
                  </a:lnTo>
                  <a:lnTo>
                    <a:pt x="0" y="58334"/>
                  </a:lnTo>
                  <a:lnTo>
                    <a:pt x="4078" y="81544"/>
                  </a:lnTo>
                  <a:lnTo>
                    <a:pt x="19528" y="107765"/>
                  </a:lnTo>
                  <a:lnTo>
                    <a:pt x="32255" y="123011"/>
                  </a:lnTo>
                  <a:lnTo>
                    <a:pt x="63752" y="139159"/>
                  </a:lnTo>
                  <a:lnTo>
                    <a:pt x="108415" y="148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83527" y="1320397"/>
              <a:ext cx="501075" cy="164122"/>
            </a:xfrm>
            <a:custGeom>
              <a:avLst/>
              <a:gdLst/>
              <a:ahLst/>
              <a:cxnLst/>
              <a:rect l="0" t="0" r="0" b="0"/>
              <a:pathLst>
                <a:path w="501075" h="164122">
                  <a:moveTo>
                    <a:pt x="100991" y="6193"/>
                  </a:moveTo>
                  <a:lnTo>
                    <a:pt x="84223" y="604"/>
                  </a:lnTo>
                  <a:lnTo>
                    <a:pt x="66632" y="979"/>
                  </a:lnTo>
                  <a:lnTo>
                    <a:pt x="48286" y="6216"/>
                  </a:lnTo>
                  <a:lnTo>
                    <a:pt x="32333" y="16342"/>
                  </a:lnTo>
                  <a:lnTo>
                    <a:pt x="10198" y="40786"/>
                  </a:lnTo>
                  <a:lnTo>
                    <a:pt x="2147" y="63292"/>
                  </a:lnTo>
                  <a:lnTo>
                    <a:pt x="0" y="75844"/>
                  </a:lnTo>
                  <a:lnTo>
                    <a:pt x="3853" y="96031"/>
                  </a:lnTo>
                  <a:lnTo>
                    <a:pt x="8156" y="104690"/>
                  </a:lnTo>
                  <a:lnTo>
                    <a:pt x="22296" y="117430"/>
                  </a:lnTo>
                  <a:lnTo>
                    <a:pt x="41449" y="125822"/>
                  </a:lnTo>
                  <a:lnTo>
                    <a:pt x="65559" y="129551"/>
                  </a:lnTo>
                  <a:lnTo>
                    <a:pt x="85633" y="124970"/>
                  </a:lnTo>
                  <a:lnTo>
                    <a:pt x="94262" y="120473"/>
                  </a:lnTo>
                  <a:lnTo>
                    <a:pt x="106969" y="106117"/>
                  </a:lnTo>
                  <a:lnTo>
                    <a:pt x="124658" y="68305"/>
                  </a:lnTo>
                  <a:lnTo>
                    <a:pt x="124958" y="58130"/>
                  </a:lnTo>
                  <a:lnTo>
                    <a:pt x="119052" y="37465"/>
                  </a:lnTo>
                  <a:lnTo>
                    <a:pt x="102573" y="11690"/>
                  </a:lnTo>
                  <a:lnTo>
                    <a:pt x="104385" y="6348"/>
                  </a:lnTo>
                  <a:lnTo>
                    <a:pt x="111442" y="2787"/>
                  </a:lnTo>
                  <a:lnTo>
                    <a:pt x="133712" y="0"/>
                  </a:lnTo>
                  <a:lnTo>
                    <a:pt x="159207" y="2661"/>
                  </a:lnTo>
                  <a:lnTo>
                    <a:pt x="169048" y="7348"/>
                  </a:lnTo>
                  <a:lnTo>
                    <a:pt x="183101" y="21914"/>
                  </a:lnTo>
                  <a:lnTo>
                    <a:pt x="184977" y="29542"/>
                  </a:lnTo>
                  <a:lnTo>
                    <a:pt x="183887" y="36967"/>
                  </a:lnTo>
                  <a:lnTo>
                    <a:pt x="178778" y="53796"/>
                  </a:lnTo>
                  <a:lnTo>
                    <a:pt x="176507" y="76873"/>
                  </a:lnTo>
                  <a:lnTo>
                    <a:pt x="181737" y="96488"/>
                  </a:lnTo>
                  <a:lnTo>
                    <a:pt x="186407" y="104994"/>
                  </a:lnTo>
                  <a:lnTo>
                    <a:pt x="200955" y="117565"/>
                  </a:lnTo>
                  <a:lnTo>
                    <a:pt x="209747" y="122555"/>
                  </a:lnTo>
                  <a:lnTo>
                    <a:pt x="220288" y="123542"/>
                  </a:lnTo>
                  <a:lnTo>
                    <a:pt x="244479" y="118400"/>
                  </a:lnTo>
                  <a:lnTo>
                    <a:pt x="273227" y="102351"/>
                  </a:lnTo>
                  <a:lnTo>
                    <a:pt x="285945" y="86365"/>
                  </a:lnTo>
                  <a:lnTo>
                    <a:pt x="290974" y="77188"/>
                  </a:lnTo>
                  <a:lnTo>
                    <a:pt x="293442" y="57634"/>
                  </a:lnTo>
                  <a:lnTo>
                    <a:pt x="292979" y="37245"/>
                  </a:lnTo>
                  <a:lnTo>
                    <a:pt x="296673" y="16484"/>
                  </a:lnTo>
                  <a:lnTo>
                    <a:pt x="301636" y="11884"/>
                  </a:lnTo>
                  <a:lnTo>
                    <a:pt x="308454" y="11157"/>
                  </a:lnTo>
                  <a:lnTo>
                    <a:pt x="324218" y="16588"/>
                  </a:lnTo>
                  <a:lnTo>
                    <a:pt x="339023" y="26801"/>
                  </a:lnTo>
                  <a:lnTo>
                    <a:pt x="360512" y="56883"/>
                  </a:lnTo>
                  <a:lnTo>
                    <a:pt x="384312" y="114341"/>
                  </a:lnTo>
                  <a:lnTo>
                    <a:pt x="388137" y="127424"/>
                  </a:lnTo>
                  <a:lnTo>
                    <a:pt x="388348" y="133807"/>
                  </a:lnTo>
                  <a:lnTo>
                    <a:pt x="386149" y="135723"/>
                  </a:lnTo>
                  <a:lnTo>
                    <a:pt x="382343" y="134660"/>
                  </a:lnTo>
                  <a:lnTo>
                    <a:pt x="374995" y="124121"/>
                  </a:lnTo>
                  <a:lnTo>
                    <a:pt x="360746" y="88759"/>
                  </a:lnTo>
                  <a:lnTo>
                    <a:pt x="361359" y="52754"/>
                  </a:lnTo>
                  <a:lnTo>
                    <a:pt x="368950" y="18039"/>
                  </a:lnTo>
                  <a:lnTo>
                    <a:pt x="375556" y="11751"/>
                  </a:lnTo>
                  <a:lnTo>
                    <a:pt x="384640" y="8729"/>
                  </a:lnTo>
                  <a:lnTo>
                    <a:pt x="395375" y="7883"/>
                  </a:lnTo>
                  <a:lnTo>
                    <a:pt x="413542" y="13184"/>
                  </a:lnTo>
                  <a:lnTo>
                    <a:pt x="429416" y="24508"/>
                  </a:lnTo>
                  <a:lnTo>
                    <a:pt x="465785" y="70390"/>
                  </a:lnTo>
                  <a:lnTo>
                    <a:pt x="493421" y="132625"/>
                  </a:lnTo>
                  <a:lnTo>
                    <a:pt x="501074" y="164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16186" y="108443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8645" y="226793"/>
                  </a:lnTo>
                  <a:lnTo>
                    <a:pt x="35240" y="283633"/>
                  </a:lnTo>
                  <a:lnTo>
                    <a:pt x="52662" y="345161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31958" y="1221305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3539" y="0"/>
                  </a:lnTo>
                  <a:lnTo>
                    <a:pt x="134261" y="8406"/>
                  </a:lnTo>
                  <a:lnTo>
                    <a:pt x="83845" y="17958"/>
                  </a:lnTo>
                  <a:lnTo>
                    <a:pt x="22393" y="35149"/>
                  </a:lnTo>
                  <a:lnTo>
                    <a:pt x="995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32041" y="125289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53098" y="134764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63751" y="109496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553" y="219581"/>
                  </a:lnTo>
                  <a:lnTo>
                    <a:pt x="10336" y="282237"/>
                  </a:lnTo>
                  <a:lnTo>
                    <a:pt x="10471" y="32266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95078" y="1084435"/>
              <a:ext cx="316247" cy="381674"/>
            </a:xfrm>
            <a:custGeom>
              <a:avLst/>
              <a:gdLst/>
              <a:ahLst/>
              <a:cxnLst/>
              <a:rect l="0" t="0" r="0" b="0"/>
              <a:pathLst>
                <a:path w="316247" h="381674">
                  <a:moveTo>
                    <a:pt x="142414" y="0"/>
                  </a:moveTo>
                  <a:lnTo>
                    <a:pt x="104936" y="8333"/>
                  </a:lnTo>
                  <a:lnTo>
                    <a:pt x="47923" y="10095"/>
                  </a:lnTo>
                  <a:lnTo>
                    <a:pt x="23989" y="19694"/>
                  </a:lnTo>
                  <a:lnTo>
                    <a:pt x="14331" y="27167"/>
                  </a:lnTo>
                  <a:lnTo>
                    <a:pt x="3600" y="51069"/>
                  </a:lnTo>
                  <a:lnTo>
                    <a:pt x="0" y="80019"/>
                  </a:lnTo>
                  <a:lnTo>
                    <a:pt x="5721" y="121455"/>
                  </a:lnTo>
                  <a:lnTo>
                    <a:pt x="28978" y="178341"/>
                  </a:lnTo>
                  <a:lnTo>
                    <a:pt x="32865" y="182065"/>
                  </a:lnTo>
                  <a:lnTo>
                    <a:pt x="36626" y="181038"/>
                  </a:lnTo>
                  <a:lnTo>
                    <a:pt x="64186" y="147236"/>
                  </a:lnTo>
                  <a:lnTo>
                    <a:pt x="81909" y="136408"/>
                  </a:lnTo>
                  <a:lnTo>
                    <a:pt x="122797" y="129324"/>
                  </a:lnTo>
                  <a:lnTo>
                    <a:pt x="166367" y="132815"/>
                  </a:lnTo>
                  <a:lnTo>
                    <a:pt x="203323" y="146847"/>
                  </a:lnTo>
                  <a:lnTo>
                    <a:pt x="262968" y="195328"/>
                  </a:lnTo>
                  <a:lnTo>
                    <a:pt x="307160" y="247605"/>
                  </a:lnTo>
                  <a:lnTo>
                    <a:pt x="315070" y="271873"/>
                  </a:lnTo>
                  <a:lnTo>
                    <a:pt x="316246" y="299817"/>
                  </a:lnTo>
                  <a:lnTo>
                    <a:pt x="308970" y="323935"/>
                  </a:lnTo>
                  <a:lnTo>
                    <a:pt x="294818" y="343232"/>
                  </a:lnTo>
                  <a:lnTo>
                    <a:pt x="275660" y="358438"/>
                  </a:lnTo>
                  <a:lnTo>
                    <a:pt x="217254" y="381673"/>
                  </a:lnTo>
                  <a:lnTo>
                    <a:pt x="173688" y="381630"/>
                  </a:lnTo>
                  <a:lnTo>
                    <a:pt x="117309" y="371135"/>
                  </a:lnTo>
                  <a:lnTo>
                    <a:pt x="792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52723" y="1084435"/>
              <a:ext cx="103759" cy="108227"/>
            </a:xfrm>
            <a:custGeom>
              <a:avLst/>
              <a:gdLst/>
              <a:ahLst/>
              <a:cxnLst/>
              <a:rect l="0" t="0" r="0" b="0"/>
              <a:pathLst>
                <a:path w="103759" h="108227">
                  <a:moveTo>
                    <a:pt x="58510" y="0"/>
                  </a:moveTo>
                  <a:lnTo>
                    <a:pt x="27228" y="9575"/>
                  </a:lnTo>
                  <a:lnTo>
                    <a:pt x="11072" y="20243"/>
                  </a:lnTo>
                  <a:lnTo>
                    <a:pt x="5827" y="28703"/>
                  </a:lnTo>
                  <a:lnTo>
                    <a:pt x="0" y="50581"/>
                  </a:lnTo>
                  <a:lnTo>
                    <a:pt x="786" y="60627"/>
                  </a:lnTo>
                  <a:lnTo>
                    <a:pt x="7899" y="78028"/>
                  </a:lnTo>
                  <a:lnTo>
                    <a:pt x="21977" y="90441"/>
                  </a:lnTo>
                  <a:lnTo>
                    <a:pt x="59612" y="107942"/>
                  </a:lnTo>
                  <a:lnTo>
                    <a:pt x="68603" y="108226"/>
                  </a:lnTo>
                  <a:lnTo>
                    <a:pt x="84833" y="102303"/>
                  </a:lnTo>
                  <a:lnTo>
                    <a:pt x="96725" y="88752"/>
                  </a:lnTo>
                  <a:lnTo>
                    <a:pt x="101534" y="80225"/>
                  </a:lnTo>
                  <a:lnTo>
                    <a:pt x="103758" y="58272"/>
                  </a:lnTo>
                  <a:lnTo>
                    <a:pt x="99677" y="35257"/>
                  </a:lnTo>
                  <a:lnTo>
                    <a:pt x="90064" y="17230"/>
                  </a:lnTo>
                  <a:lnTo>
                    <a:pt x="84225" y="114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21761" y="1063378"/>
              <a:ext cx="97531" cy="463255"/>
            </a:xfrm>
            <a:custGeom>
              <a:avLst/>
              <a:gdLst/>
              <a:ahLst/>
              <a:cxnLst/>
              <a:rect l="0" t="0" r="0" b="0"/>
              <a:pathLst>
                <a:path w="97531" h="463255">
                  <a:moveTo>
                    <a:pt x="84228" y="0"/>
                  </a:moveTo>
                  <a:lnTo>
                    <a:pt x="95407" y="11178"/>
                  </a:lnTo>
                  <a:lnTo>
                    <a:pt x="97530" y="17981"/>
                  </a:lnTo>
                  <a:lnTo>
                    <a:pt x="95353" y="69741"/>
                  </a:lnTo>
                  <a:lnTo>
                    <a:pt x="83383" y="132060"/>
                  </a:lnTo>
                  <a:lnTo>
                    <a:pt x="73449" y="180679"/>
                  </a:lnTo>
                  <a:lnTo>
                    <a:pt x="59612" y="238331"/>
                  </a:lnTo>
                  <a:lnTo>
                    <a:pt x="42108" y="300533"/>
                  </a:lnTo>
                  <a:lnTo>
                    <a:pt x="28075" y="354942"/>
                  </a:lnTo>
                  <a:lnTo>
                    <a:pt x="15208" y="407890"/>
                  </a:lnTo>
                  <a:lnTo>
                    <a:pt x="10745" y="44477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26335" y="1463461"/>
              <a:ext cx="69922" cy="93277"/>
            </a:xfrm>
            <a:custGeom>
              <a:avLst/>
              <a:gdLst/>
              <a:ahLst/>
              <a:cxnLst/>
              <a:rect l="0" t="0" r="0" b="0"/>
              <a:pathLst>
                <a:path w="69922" h="93277">
                  <a:moveTo>
                    <a:pt x="42825" y="0"/>
                  </a:moveTo>
                  <a:lnTo>
                    <a:pt x="18779" y="9575"/>
                  </a:lnTo>
                  <a:lnTo>
                    <a:pt x="4452" y="20243"/>
                  </a:lnTo>
                  <a:lnTo>
                    <a:pt x="865" y="28703"/>
                  </a:lnTo>
                  <a:lnTo>
                    <a:pt x="0" y="50581"/>
                  </a:lnTo>
                  <a:lnTo>
                    <a:pt x="11679" y="83617"/>
                  </a:lnTo>
                  <a:lnTo>
                    <a:pt x="18551" y="89670"/>
                  </a:lnTo>
                  <a:lnTo>
                    <a:pt x="26643" y="92535"/>
                  </a:lnTo>
                  <a:lnTo>
                    <a:pt x="35546" y="93276"/>
                  </a:lnTo>
                  <a:lnTo>
                    <a:pt x="51678" y="87859"/>
                  </a:lnTo>
                  <a:lnTo>
                    <a:pt x="59256" y="83139"/>
                  </a:lnTo>
                  <a:lnTo>
                    <a:pt x="64307" y="75313"/>
                  </a:lnTo>
                  <a:lnTo>
                    <a:pt x="69921" y="54139"/>
                  </a:lnTo>
                  <a:lnTo>
                    <a:pt x="69078" y="44282"/>
                  </a:lnTo>
                  <a:lnTo>
                    <a:pt x="5335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91138" y="1865081"/>
            <a:ext cx="2535785" cy="500708"/>
            <a:chOff x="391138" y="1865081"/>
            <a:chExt cx="2535785" cy="500708"/>
          </a:xfrm>
        </p:grpSpPr>
        <p:sp>
          <p:nvSpPr>
            <p:cNvPr id="40" name="Freeform 39"/>
            <p:cNvSpPr/>
            <p:nvPr/>
          </p:nvSpPr>
          <p:spPr>
            <a:xfrm>
              <a:off x="391138" y="1898625"/>
              <a:ext cx="430481" cy="467164"/>
            </a:xfrm>
            <a:custGeom>
              <a:avLst/>
              <a:gdLst/>
              <a:ahLst/>
              <a:cxnLst/>
              <a:rect l="0" t="0" r="0" b="0"/>
              <a:pathLst>
                <a:path w="430481" h="467164">
                  <a:moveTo>
                    <a:pt x="345856" y="38618"/>
                  </a:moveTo>
                  <a:lnTo>
                    <a:pt x="282406" y="19490"/>
                  </a:lnTo>
                  <a:lnTo>
                    <a:pt x="233730" y="4355"/>
                  </a:lnTo>
                  <a:lnTo>
                    <a:pt x="175373" y="0"/>
                  </a:lnTo>
                  <a:lnTo>
                    <a:pt x="115968" y="5599"/>
                  </a:lnTo>
                  <a:lnTo>
                    <a:pt x="68861" y="17006"/>
                  </a:lnTo>
                  <a:lnTo>
                    <a:pt x="9902" y="55399"/>
                  </a:lnTo>
                  <a:lnTo>
                    <a:pt x="3734" y="65013"/>
                  </a:lnTo>
                  <a:lnTo>
                    <a:pt x="0" y="88174"/>
                  </a:lnTo>
                  <a:lnTo>
                    <a:pt x="5359" y="107826"/>
                  </a:lnTo>
                  <a:lnTo>
                    <a:pt x="10064" y="116342"/>
                  </a:lnTo>
                  <a:lnTo>
                    <a:pt x="39042" y="139506"/>
                  </a:lnTo>
                  <a:lnTo>
                    <a:pt x="90755" y="159889"/>
                  </a:lnTo>
                  <a:lnTo>
                    <a:pt x="146031" y="172061"/>
                  </a:lnTo>
                  <a:lnTo>
                    <a:pt x="207599" y="180401"/>
                  </a:lnTo>
                  <a:lnTo>
                    <a:pt x="268850" y="195653"/>
                  </a:lnTo>
                  <a:lnTo>
                    <a:pt x="329822" y="230034"/>
                  </a:lnTo>
                  <a:lnTo>
                    <a:pt x="389682" y="286255"/>
                  </a:lnTo>
                  <a:lnTo>
                    <a:pt x="424833" y="338008"/>
                  </a:lnTo>
                  <a:lnTo>
                    <a:pt x="430480" y="365483"/>
                  </a:lnTo>
                  <a:lnTo>
                    <a:pt x="427921" y="392121"/>
                  </a:lnTo>
                  <a:lnTo>
                    <a:pt x="418984" y="415659"/>
                  </a:lnTo>
                  <a:lnTo>
                    <a:pt x="400974" y="434700"/>
                  </a:lnTo>
                  <a:lnTo>
                    <a:pt x="376202" y="449791"/>
                  </a:lnTo>
                  <a:lnTo>
                    <a:pt x="329371" y="463694"/>
                  </a:lnTo>
                  <a:lnTo>
                    <a:pt x="280790" y="467163"/>
                  </a:lnTo>
                  <a:lnTo>
                    <a:pt x="225509" y="458448"/>
                  </a:lnTo>
                  <a:lnTo>
                    <a:pt x="164547" y="439872"/>
                  </a:lnTo>
                  <a:lnTo>
                    <a:pt x="114229" y="417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7804" y="2225790"/>
              <a:ext cx="226632" cy="127334"/>
            </a:xfrm>
            <a:custGeom>
              <a:avLst/>
              <a:gdLst/>
              <a:ahLst/>
              <a:cxnLst/>
              <a:rect l="0" t="0" r="0" b="0"/>
              <a:pathLst>
                <a:path w="226632" h="127334">
                  <a:moveTo>
                    <a:pt x="142403" y="58893"/>
                  </a:moveTo>
                  <a:lnTo>
                    <a:pt x="136814" y="36537"/>
                  </a:lnTo>
                  <a:lnTo>
                    <a:pt x="124711" y="19321"/>
                  </a:lnTo>
                  <a:lnTo>
                    <a:pt x="116570" y="11455"/>
                  </a:lnTo>
                  <a:lnTo>
                    <a:pt x="91927" y="2715"/>
                  </a:lnTo>
                  <a:lnTo>
                    <a:pt x="63817" y="0"/>
                  </a:lnTo>
                  <a:lnTo>
                    <a:pt x="39626" y="2693"/>
                  </a:lnTo>
                  <a:lnTo>
                    <a:pt x="20295" y="10909"/>
                  </a:lnTo>
                  <a:lnTo>
                    <a:pt x="11865" y="16375"/>
                  </a:lnTo>
                  <a:lnTo>
                    <a:pt x="6244" y="24699"/>
                  </a:lnTo>
                  <a:lnTo>
                    <a:pt x="0" y="46425"/>
                  </a:lnTo>
                  <a:lnTo>
                    <a:pt x="2073" y="84965"/>
                  </a:lnTo>
                  <a:lnTo>
                    <a:pt x="10234" y="105966"/>
                  </a:lnTo>
                  <a:lnTo>
                    <a:pt x="15686" y="114842"/>
                  </a:lnTo>
                  <a:lnTo>
                    <a:pt x="24000" y="120759"/>
                  </a:lnTo>
                  <a:lnTo>
                    <a:pt x="45715" y="127333"/>
                  </a:lnTo>
                  <a:lnTo>
                    <a:pt x="78660" y="125445"/>
                  </a:lnTo>
                  <a:lnTo>
                    <a:pt x="96915" y="114209"/>
                  </a:lnTo>
                  <a:lnTo>
                    <a:pt x="111658" y="97516"/>
                  </a:lnTo>
                  <a:lnTo>
                    <a:pt x="122109" y="78399"/>
                  </a:lnTo>
                  <a:lnTo>
                    <a:pt x="126534" y="75406"/>
                  </a:lnTo>
                  <a:lnTo>
                    <a:pt x="130654" y="76921"/>
                  </a:lnTo>
                  <a:lnTo>
                    <a:pt x="151260" y="98979"/>
                  </a:lnTo>
                  <a:lnTo>
                    <a:pt x="176613" y="113405"/>
                  </a:lnTo>
                  <a:lnTo>
                    <a:pt x="226631" y="122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64642" y="1947772"/>
              <a:ext cx="30322" cy="410612"/>
            </a:xfrm>
            <a:custGeom>
              <a:avLst/>
              <a:gdLst/>
              <a:ahLst/>
              <a:cxnLst/>
              <a:rect l="0" t="0" r="0" b="0"/>
              <a:pathLst>
                <a:path w="30322" h="410612">
                  <a:moveTo>
                    <a:pt x="19793" y="0"/>
                  </a:moveTo>
                  <a:lnTo>
                    <a:pt x="3004" y="57384"/>
                  </a:lnTo>
                  <a:lnTo>
                    <a:pt x="0" y="109809"/>
                  </a:lnTo>
                  <a:lnTo>
                    <a:pt x="280" y="166287"/>
                  </a:lnTo>
                  <a:lnTo>
                    <a:pt x="10263" y="227949"/>
                  </a:lnTo>
                  <a:lnTo>
                    <a:pt x="16969" y="283179"/>
                  </a:lnTo>
                  <a:lnTo>
                    <a:pt x="22076" y="333469"/>
                  </a:lnTo>
                  <a:lnTo>
                    <a:pt x="27878" y="374886"/>
                  </a:lnTo>
                  <a:lnTo>
                    <a:pt x="3032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37077" y="2113684"/>
              <a:ext cx="178986" cy="233305"/>
            </a:xfrm>
            <a:custGeom>
              <a:avLst/>
              <a:gdLst/>
              <a:ahLst/>
              <a:cxnLst/>
              <a:rect l="0" t="0" r="0" b="0"/>
              <a:pathLst>
                <a:path w="178986" h="233305">
                  <a:moveTo>
                    <a:pt x="0" y="170999"/>
                  </a:moveTo>
                  <a:lnTo>
                    <a:pt x="55088" y="121501"/>
                  </a:lnTo>
                  <a:lnTo>
                    <a:pt x="116028" y="94375"/>
                  </a:lnTo>
                  <a:lnTo>
                    <a:pt x="141874" y="77846"/>
                  </a:lnTo>
                  <a:lnTo>
                    <a:pt x="153912" y="61748"/>
                  </a:lnTo>
                  <a:lnTo>
                    <a:pt x="158760" y="52541"/>
                  </a:lnTo>
                  <a:lnTo>
                    <a:pt x="159652" y="42894"/>
                  </a:lnTo>
                  <a:lnTo>
                    <a:pt x="154405" y="22817"/>
                  </a:lnTo>
                  <a:lnTo>
                    <a:pt x="141154" y="8434"/>
                  </a:lnTo>
                  <a:lnTo>
                    <a:pt x="132707" y="2961"/>
                  </a:lnTo>
                  <a:lnTo>
                    <a:pt x="113963" y="0"/>
                  </a:lnTo>
                  <a:lnTo>
                    <a:pt x="93934" y="3753"/>
                  </a:lnTo>
                  <a:lnTo>
                    <a:pt x="73334" y="13219"/>
                  </a:lnTo>
                  <a:lnTo>
                    <a:pt x="55600" y="31465"/>
                  </a:lnTo>
                  <a:lnTo>
                    <a:pt x="26343" y="86421"/>
                  </a:lnTo>
                  <a:lnTo>
                    <a:pt x="7253" y="139368"/>
                  </a:lnTo>
                  <a:lnTo>
                    <a:pt x="6343" y="160451"/>
                  </a:lnTo>
                  <a:lnTo>
                    <a:pt x="11008" y="180349"/>
                  </a:lnTo>
                  <a:lnTo>
                    <a:pt x="27958" y="205875"/>
                  </a:lnTo>
                  <a:lnTo>
                    <a:pt x="45181" y="225104"/>
                  </a:lnTo>
                  <a:lnTo>
                    <a:pt x="55857" y="230466"/>
                  </a:lnTo>
                  <a:lnTo>
                    <a:pt x="80198" y="233304"/>
                  </a:lnTo>
                  <a:lnTo>
                    <a:pt x="136340" y="222604"/>
                  </a:lnTo>
                  <a:lnTo>
                    <a:pt x="178985" y="213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85171" y="1865081"/>
              <a:ext cx="175362" cy="452917"/>
            </a:xfrm>
            <a:custGeom>
              <a:avLst/>
              <a:gdLst/>
              <a:ahLst/>
              <a:cxnLst/>
              <a:rect l="0" t="0" r="0" b="0"/>
              <a:pathLst>
                <a:path w="175362" h="452917">
                  <a:moveTo>
                    <a:pt x="20445" y="187976"/>
                  </a:moveTo>
                  <a:lnTo>
                    <a:pt x="20445" y="245240"/>
                  </a:lnTo>
                  <a:lnTo>
                    <a:pt x="20445" y="294630"/>
                  </a:lnTo>
                  <a:lnTo>
                    <a:pt x="23565" y="346309"/>
                  </a:lnTo>
                  <a:lnTo>
                    <a:pt x="31898" y="395546"/>
                  </a:lnTo>
                  <a:lnTo>
                    <a:pt x="46303" y="452916"/>
                  </a:lnTo>
                  <a:lnTo>
                    <a:pt x="45873" y="452340"/>
                  </a:lnTo>
                  <a:lnTo>
                    <a:pt x="44416" y="448446"/>
                  </a:lnTo>
                  <a:lnTo>
                    <a:pt x="38766" y="392754"/>
                  </a:lnTo>
                  <a:lnTo>
                    <a:pt x="30163" y="344187"/>
                  </a:lnTo>
                  <a:lnTo>
                    <a:pt x="16776" y="286552"/>
                  </a:lnTo>
                  <a:lnTo>
                    <a:pt x="6360" y="235511"/>
                  </a:lnTo>
                  <a:lnTo>
                    <a:pt x="1454" y="181523"/>
                  </a:lnTo>
                  <a:lnTo>
                    <a:pt x="0" y="128482"/>
                  </a:lnTo>
                  <a:lnTo>
                    <a:pt x="679" y="67732"/>
                  </a:lnTo>
                  <a:lnTo>
                    <a:pt x="8999" y="31855"/>
                  </a:lnTo>
                  <a:lnTo>
                    <a:pt x="19648" y="9794"/>
                  </a:lnTo>
                  <a:lnTo>
                    <a:pt x="28102" y="3677"/>
                  </a:lnTo>
                  <a:lnTo>
                    <a:pt x="49975" y="0"/>
                  </a:lnTo>
                  <a:lnTo>
                    <a:pt x="72174" y="5385"/>
                  </a:lnTo>
                  <a:lnTo>
                    <a:pt x="120610" y="33495"/>
                  </a:lnTo>
                  <a:lnTo>
                    <a:pt x="150209" y="62655"/>
                  </a:lnTo>
                  <a:lnTo>
                    <a:pt x="168208" y="93522"/>
                  </a:lnTo>
                  <a:lnTo>
                    <a:pt x="175361" y="130484"/>
                  </a:lnTo>
                  <a:lnTo>
                    <a:pt x="166302" y="171071"/>
                  </a:lnTo>
                  <a:lnTo>
                    <a:pt x="151951" y="189431"/>
                  </a:lnTo>
                  <a:lnTo>
                    <a:pt x="93674" y="227098"/>
                  </a:lnTo>
                  <a:lnTo>
                    <a:pt x="41502" y="251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26673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55064" y="2105699"/>
              <a:ext cx="61123" cy="177819"/>
            </a:xfrm>
            <a:custGeom>
              <a:avLst/>
              <a:gdLst/>
              <a:ahLst/>
              <a:cxnLst/>
              <a:rect l="0" t="0" r="0" b="0"/>
              <a:pathLst>
                <a:path w="61123" h="177819">
                  <a:moveTo>
                    <a:pt x="19008" y="73700"/>
                  </a:moveTo>
                  <a:lnTo>
                    <a:pt x="24597" y="135792"/>
                  </a:lnTo>
                  <a:lnTo>
                    <a:pt x="34627" y="177818"/>
                  </a:lnTo>
                  <a:lnTo>
                    <a:pt x="15149" y="115015"/>
                  </a:lnTo>
                  <a:lnTo>
                    <a:pt x="1025" y="59946"/>
                  </a:lnTo>
                  <a:lnTo>
                    <a:pt x="0" y="46983"/>
                  </a:lnTo>
                  <a:lnTo>
                    <a:pt x="2827" y="37171"/>
                  </a:lnTo>
                  <a:lnTo>
                    <a:pt x="8220" y="29460"/>
                  </a:lnTo>
                  <a:lnTo>
                    <a:pt x="23572" y="17773"/>
                  </a:lnTo>
                  <a:lnTo>
                    <a:pt x="611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21471" y="212675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7958" y="53875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89886" y="2000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5220" y="2108626"/>
              <a:ext cx="149993" cy="124336"/>
            </a:xfrm>
            <a:custGeom>
              <a:avLst/>
              <a:gdLst/>
              <a:ahLst/>
              <a:cxnLst/>
              <a:rect l="0" t="0" r="0" b="0"/>
              <a:pathLst>
                <a:path w="149993" h="124336">
                  <a:moveTo>
                    <a:pt x="76293" y="18130"/>
                  </a:moveTo>
                  <a:lnTo>
                    <a:pt x="65114" y="6952"/>
                  </a:lnTo>
                  <a:lnTo>
                    <a:pt x="47148" y="1464"/>
                  </a:lnTo>
                  <a:lnTo>
                    <a:pt x="35806" y="0"/>
                  </a:lnTo>
                  <a:lnTo>
                    <a:pt x="27075" y="2534"/>
                  </a:lnTo>
                  <a:lnTo>
                    <a:pt x="20084" y="7733"/>
                  </a:lnTo>
                  <a:lnTo>
                    <a:pt x="9197" y="22868"/>
                  </a:lnTo>
                  <a:lnTo>
                    <a:pt x="459" y="41293"/>
                  </a:lnTo>
                  <a:lnTo>
                    <a:pt x="0" y="51119"/>
                  </a:lnTo>
                  <a:lnTo>
                    <a:pt x="5730" y="71396"/>
                  </a:lnTo>
                  <a:lnTo>
                    <a:pt x="22110" y="96954"/>
                  </a:lnTo>
                  <a:lnTo>
                    <a:pt x="52959" y="119344"/>
                  </a:lnTo>
                  <a:lnTo>
                    <a:pt x="78400" y="124335"/>
                  </a:lnTo>
                  <a:lnTo>
                    <a:pt x="115911" y="123688"/>
                  </a:lnTo>
                  <a:lnTo>
                    <a:pt x="149992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09798" y="2072569"/>
              <a:ext cx="142003" cy="215174"/>
            </a:xfrm>
            <a:custGeom>
              <a:avLst/>
              <a:gdLst/>
              <a:ahLst/>
              <a:cxnLst/>
              <a:rect l="0" t="0" r="0" b="0"/>
              <a:pathLst>
                <a:path w="142003" h="215174">
                  <a:moveTo>
                    <a:pt x="11756" y="96301"/>
                  </a:moveTo>
                  <a:lnTo>
                    <a:pt x="55719" y="72582"/>
                  </a:lnTo>
                  <a:lnTo>
                    <a:pt x="115089" y="59512"/>
                  </a:lnTo>
                  <a:lnTo>
                    <a:pt x="126268" y="54228"/>
                  </a:lnTo>
                  <a:lnTo>
                    <a:pt x="133721" y="46025"/>
                  </a:lnTo>
                  <a:lnTo>
                    <a:pt x="142002" y="24433"/>
                  </a:lnTo>
                  <a:lnTo>
                    <a:pt x="140701" y="15634"/>
                  </a:lnTo>
                  <a:lnTo>
                    <a:pt x="136324" y="8598"/>
                  </a:lnTo>
                  <a:lnTo>
                    <a:pt x="129896" y="2737"/>
                  </a:lnTo>
                  <a:lnTo>
                    <a:pt x="120932" y="0"/>
                  </a:lnTo>
                  <a:lnTo>
                    <a:pt x="87128" y="1737"/>
                  </a:lnTo>
                  <a:lnTo>
                    <a:pt x="65142" y="6699"/>
                  </a:lnTo>
                  <a:lnTo>
                    <a:pt x="46791" y="19043"/>
                  </a:lnTo>
                  <a:lnTo>
                    <a:pt x="15947" y="55564"/>
                  </a:lnTo>
                  <a:lnTo>
                    <a:pt x="0" y="97359"/>
                  </a:lnTo>
                  <a:lnTo>
                    <a:pt x="1072" y="123677"/>
                  </a:lnTo>
                  <a:lnTo>
                    <a:pt x="19924" y="178805"/>
                  </a:lnTo>
                  <a:lnTo>
                    <a:pt x="31374" y="195750"/>
                  </a:lnTo>
                  <a:lnTo>
                    <a:pt x="47381" y="207961"/>
                  </a:lnTo>
                  <a:lnTo>
                    <a:pt x="56563" y="212855"/>
                  </a:lnTo>
                  <a:lnTo>
                    <a:pt x="79244" y="215173"/>
                  </a:lnTo>
                  <a:lnTo>
                    <a:pt x="101412" y="212304"/>
                  </a:lnTo>
                  <a:lnTo>
                    <a:pt x="127569" y="20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79523" y="206358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32165" y="2147813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569575" y="1526632"/>
            <a:ext cx="3355279" cy="421141"/>
            <a:chOff x="5569575" y="1526632"/>
            <a:chExt cx="3355279" cy="421141"/>
          </a:xfrm>
        </p:grpSpPr>
        <p:sp>
          <p:nvSpPr>
            <p:cNvPr id="54" name="Freeform 53"/>
            <p:cNvSpPr/>
            <p:nvPr/>
          </p:nvSpPr>
          <p:spPr>
            <a:xfrm>
              <a:off x="5569575" y="1526632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5468" y="62092"/>
                  </a:lnTo>
                  <a:lnTo>
                    <a:pt x="11992" y="111204"/>
                  </a:lnTo>
                  <a:lnTo>
                    <a:pt x="10962" y="164620"/>
                  </a:lnTo>
                  <a:lnTo>
                    <a:pt x="9444" y="2243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32746" y="1568746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64670" y="1526632"/>
              <a:ext cx="252346" cy="302611"/>
            </a:xfrm>
            <a:custGeom>
              <a:avLst/>
              <a:gdLst/>
              <a:ahLst/>
              <a:cxnLst/>
              <a:rect l="0" t="0" r="0" b="0"/>
              <a:pathLst>
                <a:path w="252346" h="302611">
                  <a:moveTo>
                    <a:pt x="62832" y="0"/>
                  </a:moveTo>
                  <a:lnTo>
                    <a:pt x="125090" y="19128"/>
                  </a:lnTo>
                  <a:lnTo>
                    <a:pt x="149260" y="37773"/>
                  </a:lnTo>
                  <a:lnTo>
                    <a:pt x="164025" y="55392"/>
                  </a:lnTo>
                  <a:lnTo>
                    <a:pt x="172147" y="78041"/>
                  </a:lnTo>
                  <a:lnTo>
                    <a:pt x="177362" y="130709"/>
                  </a:lnTo>
                  <a:lnTo>
                    <a:pt x="169987" y="185003"/>
                  </a:lnTo>
                  <a:lnTo>
                    <a:pt x="159443" y="218592"/>
                  </a:lnTo>
                  <a:lnTo>
                    <a:pt x="140851" y="243882"/>
                  </a:lnTo>
                  <a:lnTo>
                    <a:pt x="90580" y="286452"/>
                  </a:lnTo>
                  <a:lnTo>
                    <a:pt x="71655" y="296158"/>
                  </a:lnTo>
                  <a:lnTo>
                    <a:pt x="35681" y="302610"/>
                  </a:lnTo>
                  <a:lnTo>
                    <a:pt x="15280" y="297880"/>
                  </a:lnTo>
                  <a:lnTo>
                    <a:pt x="6564" y="293343"/>
                  </a:lnTo>
                  <a:lnTo>
                    <a:pt x="1924" y="286809"/>
                  </a:lnTo>
                  <a:lnTo>
                    <a:pt x="0" y="278943"/>
                  </a:lnTo>
                  <a:lnTo>
                    <a:pt x="2881" y="251106"/>
                  </a:lnTo>
                  <a:lnTo>
                    <a:pt x="5317" y="241103"/>
                  </a:lnTo>
                  <a:lnTo>
                    <a:pt x="17383" y="223750"/>
                  </a:lnTo>
                  <a:lnTo>
                    <a:pt x="25514" y="215847"/>
                  </a:lnTo>
                  <a:lnTo>
                    <a:pt x="50145" y="207066"/>
                  </a:lnTo>
                  <a:lnTo>
                    <a:pt x="113619" y="201429"/>
                  </a:lnTo>
                  <a:lnTo>
                    <a:pt x="165098" y="200452"/>
                  </a:lnTo>
                  <a:lnTo>
                    <a:pt x="222980" y="200122"/>
                  </a:lnTo>
                  <a:lnTo>
                    <a:pt x="25234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82565" y="1527065"/>
              <a:ext cx="226364" cy="308125"/>
            </a:xfrm>
            <a:custGeom>
              <a:avLst/>
              <a:gdLst/>
              <a:ahLst/>
              <a:cxnLst/>
              <a:rect l="0" t="0" r="0" b="0"/>
              <a:pathLst>
                <a:path w="226364" h="308125">
                  <a:moveTo>
                    <a:pt x="134492" y="10095"/>
                  </a:moveTo>
                  <a:lnTo>
                    <a:pt x="97014" y="1762"/>
                  </a:lnTo>
                  <a:lnTo>
                    <a:pt x="45590" y="0"/>
                  </a:lnTo>
                  <a:lnTo>
                    <a:pt x="9884" y="5284"/>
                  </a:lnTo>
                  <a:lnTo>
                    <a:pt x="3457" y="11567"/>
                  </a:lnTo>
                  <a:lnTo>
                    <a:pt x="342" y="20435"/>
                  </a:lnTo>
                  <a:lnTo>
                    <a:pt x="0" y="41597"/>
                  </a:lnTo>
                  <a:lnTo>
                    <a:pt x="6846" y="99901"/>
                  </a:lnTo>
                  <a:lnTo>
                    <a:pt x="11960" y="107401"/>
                  </a:lnTo>
                  <a:lnTo>
                    <a:pt x="20048" y="111230"/>
                  </a:lnTo>
                  <a:lnTo>
                    <a:pt x="72241" y="114560"/>
                  </a:lnTo>
                  <a:lnTo>
                    <a:pt x="110588" y="120726"/>
                  </a:lnTo>
                  <a:lnTo>
                    <a:pt x="165703" y="145012"/>
                  </a:lnTo>
                  <a:lnTo>
                    <a:pt x="185798" y="155456"/>
                  </a:lnTo>
                  <a:lnTo>
                    <a:pt x="202528" y="171796"/>
                  </a:lnTo>
                  <a:lnTo>
                    <a:pt x="219511" y="200726"/>
                  </a:lnTo>
                  <a:lnTo>
                    <a:pt x="226363" y="237114"/>
                  </a:lnTo>
                  <a:lnTo>
                    <a:pt x="221727" y="257612"/>
                  </a:lnTo>
                  <a:lnTo>
                    <a:pt x="199687" y="289834"/>
                  </a:lnTo>
                  <a:lnTo>
                    <a:pt x="174085" y="306020"/>
                  </a:lnTo>
                  <a:lnTo>
                    <a:pt x="154429" y="308124"/>
                  </a:lnTo>
                  <a:lnTo>
                    <a:pt x="113213" y="299942"/>
                  </a:lnTo>
                  <a:lnTo>
                    <a:pt x="50264" y="262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11855" y="1631917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34729" y="55087"/>
                  </a:lnTo>
                  <a:lnTo>
                    <a:pt x="6191" y="910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80269" y="1652974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60873" y="50995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93728" y="1583737"/>
              <a:ext cx="246915" cy="277271"/>
            </a:xfrm>
            <a:custGeom>
              <a:avLst/>
              <a:gdLst/>
              <a:ahLst/>
              <a:cxnLst/>
              <a:rect l="0" t="0" r="0" b="0"/>
              <a:pathLst>
                <a:path w="246915" h="277271">
                  <a:moveTo>
                    <a:pt x="176095" y="6066"/>
                  </a:moveTo>
                  <a:lnTo>
                    <a:pt x="142474" y="0"/>
                  </a:lnTo>
                  <a:lnTo>
                    <a:pt x="82689" y="10625"/>
                  </a:lnTo>
                  <a:lnTo>
                    <a:pt x="50154" y="31593"/>
                  </a:lnTo>
                  <a:lnTo>
                    <a:pt x="23876" y="65622"/>
                  </a:lnTo>
                  <a:lnTo>
                    <a:pt x="6862" y="105340"/>
                  </a:lnTo>
                  <a:lnTo>
                    <a:pt x="0" y="146744"/>
                  </a:lnTo>
                  <a:lnTo>
                    <a:pt x="6087" y="208722"/>
                  </a:lnTo>
                  <a:lnTo>
                    <a:pt x="12019" y="234176"/>
                  </a:lnTo>
                  <a:lnTo>
                    <a:pt x="17578" y="243537"/>
                  </a:lnTo>
                  <a:lnTo>
                    <a:pt x="33114" y="257058"/>
                  </a:lnTo>
                  <a:lnTo>
                    <a:pt x="61591" y="271247"/>
                  </a:lnTo>
                  <a:lnTo>
                    <a:pt x="97844" y="277270"/>
                  </a:lnTo>
                  <a:lnTo>
                    <a:pt x="132633" y="273466"/>
                  </a:lnTo>
                  <a:lnTo>
                    <a:pt x="186447" y="246924"/>
                  </a:lnTo>
                  <a:lnTo>
                    <a:pt x="206432" y="232437"/>
                  </a:lnTo>
                  <a:lnTo>
                    <a:pt x="229668" y="204550"/>
                  </a:lnTo>
                  <a:lnTo>
                    <a:pt x="240070" y="184358"/>
                  </a:lnTo>
                  <a:lnTo>
                    <a:pt x="246914" y="147670"/>
                  </a:lnTo>
                  <a:lnTo>
                    <a:pt x="243353" y="107164"/>
                  </a:lnTo>
                  <a:lnTo>
                    <a:pt x="229299" y="71116"/>
                  </a:lnTo>
                  <a:lnTo>
                    <a:pt x="213779" y="55254"/>
                  </a:lnTo>
                  <a:lnTo>
                    <a:pt x="176095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06694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90618" y="1600331"/>
              <a:ext cx="16118" cy="263214"/>
            </a:xfrm>
            <a:custGeom>
              <a:avLst/>
              <a:gdLst/>
              <a:ahLst/>
              <a:cxnLst/>
              <a:rect l="0" t="0" r="0" b="0"/>
              <a:pathLst>
                <a:path w="16118" h="26321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8" y="85426"/>
                  </a:lnTo>
                  <a:lnTo>
                    <a:pt x="5283" y="134756"/>
                  </a:lnTo>
                  <a:lnTo>
                    <a:pt x="5498" y="186417"/>
                  </a:lnTo>
                  <a:lnTo>
                    <a:pt x="13910" y="244651"/>
                  </a:lnTo>
                  <a:lnTo>
                    <a:pt x="1611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46977" y="1579274"/>
              <a:ext cx="199815" cy="259312"/>
            </a:xfrm>
            <a:custGeom>
              <a:avLst/>
              <a:gdLst/>
              <a:ahLst/>
              <a:cxnLst/>
              <a:rect l="0" t="0" r="0" b="0"/>
              <a:pathLst>
                <a:path w="199815" h="259312">
                  <a:moveTo>
                    <a:pt x="112442" y="0"/>
                  </a:moveTo>
                  <a:lnTo>
                    <a:pt x="69751" y="3120"/>
                  </a:lnTo>
                  <a:lnTo>
                    <a:pt x="38572" y="14573"/>
                  </a:lnTo>
                  <a:lnTo>
                    <a:pt x="28100" y="20244"/>
                  </a:lnTo>
                  <a:lnTo>
                    <a:pt x="13346" y="39023"/>
                  </a:lnTo>
                  <a:lnTo>
                    <a:pt x="4059" y="62967"/>
                  </a:lnTo>
                  <a:lnTo>
                    <a:pt x="0" y="101585"/>
                  </a:lnTo>
                  <a:lnTo>
                    <a:pt x="3196" y="124698"/>
                  </a:lnTo>
                  <a:lnTo>
                    <a:pt x="6856" y="129925"/>
                  </a:lnTo>
                  <a:lnTo>
                    <a:pt x="11636" y="131071"/>
                  </a:lnTo>
                  <a:lnTo>
                    <a:pt x="17162" y="129494"/>
                  </a:lnTo>
                  <a:lnTo>
                    <a:pt x="46352" y="112494"/>
                  </a:lnTo>
                  <a:lnTo>
                    <a:pt x="88701" y="108591"/>
                  </a:lnTo>
                  <a:lnTo>
                    <a:pt x="134784" y="115493"/>
                  </a:lnTo>
                  <a:lnTo>
                    <a:pt x="155907" y="125810"/>
                  </a:lnTo>
                  <a:lnTo>
                    <a:pt x="180954" y="150361"/>
                  </a:lnTo>
                  <a:lnTo>
                    <a:pt x="197603" y="179862"/>
                  </a:lnTo>
                  <a:lnTo>
                    <a:pt x="199814" y="200432"/>
                  </a:lnTo>
                  <a:lnTo>
                    <a:pt x="198766" y="210830"/>
                  </a:lnTo>
                  <a:lnTo>
                    <a:pt x="194559" y="218932"/>
                  </a:lnTo>
                  <a:lnTo>
                    <a:pt x="180524" y="231054"/>
                  </a:lnTo>
                  <a:lnTo>
                    <a:pt x="147303" y="250045"/>
                  </a:lnTo>
                  <a:lnTo>
                    <a:pt x="102234" y="259311"/>
                  </a:lnTo>
                  <a:lnTo>
                    <a:pt x="63014" y="256467"/>
                  </a:lnTo>
                  <a:lnTo>
                    <a:pt x="2821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33161" y="1621388"/>
              <a:ext cx="42114" cy="10530"/>
            </a:xfrm>
            <a:custGeom>
              <a:avLst/>
              <a:gdLst/>
              <a:ahLst/>
              <a:cxnLst/>
              <a:rect l="0" t="0" r="0" b="0"/>
              <a:pathLst>
                <a:path w="42114" h="10530">
                  <a:moveTo>
                    <a:pt x="42113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43689" y="172667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7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86011" y="1589803"/>
              <a:ext cx="20891" cy="252685"/>
            </a:xfrm>
            <a:custGeom>
              <a:avLst/>
              <a:gdLst/>
              <a:ahLst/>
              <a:cxnLst/>
              <a:rect l="0" t="0" r="0" b="0"/>
              <a:pathLst>
                <a:path w="20891" h="252685">
                  <a:moveTo>
                    <a:pt x="20890" y="0"/>
                  </a:moveTo>
                  <a:lnTo>
                    <a:pt x="4102" y="62280"/>
                  </a:lnTo>
                  <a:lnTo>
                    <a:pt x="677" y="116330"/>
                  </a:lnTo>
                  <a:lnTo>
                    <a:pt x="0" y="172067"/>
                  </a:lnTo>
                  <a:lnTo>
                    <a:pt x="8189" y="227596"/>
                  </a:lnTo>
                  <a:lnTo>
                    <a:pt x="1036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88424" y="1631917"/>
              <a:ext cx="158478" cy="273893"/>
            </a:xfrm>
            <a:custGeom>
              <a:avLst/>
              <a:gdLst/>
              <a:ahLst/>
              <a:cxnLst/>
              <a:rect l="0" t="0" r="0" b="0"/>
              <a:pathLst>
                <a:path w="158478" h="273893">
                  <a:moveTo>
                    <a:pt x="134333" y="0"/>
                  </a:moveTo>
                  <a:lnTo>
                    <a:pt x="124757" y="24046"/>
                  </a:lnTo>
                  <a:lnTo>
                    <a:pt x="95412" y="76210"/>
                  </a:lnTo>
                  <a:lnTo>
                    <a:pt x="63638" y="135583"/>
                  </a:lnTo>
                  <a:lnTo>
                    <a:pt x="48525" y="168074"/>
                  </a:lnTo>
                  <a:lnTo>
                    <a:pt x="47816" y="211106"/>
                  </a:lnTo>
                  <a:lnTo>
                    <a:pt x="55016" y="249723"/>
                  </a:lnTo>
                  <a:lnTo>
                    <a:pt x="61568" y="258899"/>
                  </a:lnTo>
                  <a:lnTo>
                    <a:pt x="81326" y="272214"/>
                  </a:lnTo>
                  <a:lnTo>
                    <a:pt x="91975" y="273892"/>
                  </a:lnTo>
                  <a:lnTo>
                    <a:pt x="113167" y="269519"/>
                  </a:lnTo>
                  <a:lnTo>
                    <a:pt x="139240" y="253902"/>
                  </a:lnTo>
                  <a:lnTo>
                    <a:pt x="151331" y="238017"/>
                  </a:lnTo>
                  <a:lnTo>
                    <a:pt x="156194" y="228868"/>
                  </a:lnTo>
                  <a:lnTo>
                    <a:pt x="158477" y="209344"/>
                  </a:lnTo>
                  <a:lnTo>
                    <a:pt x="157447" y="199224"/>
                  </a:lnTo>
                  <a:lnTo>
                    <a:pt x="146946" y="178621"/>
                  </a:lnTo>
                  <a:lnTo>
                    <a:pt x="111608" y="136798"/>
                  </a:lnTo>
                  <a:lnTo>
                    <a:pt x="55199" y="95671"/>
                  </a:lnTo>
                  <a:lnTo>
                    <a:pt x="1270" y="45677"/>
                  </a:lnTo>
                  <a:lnTo>
                    <a:pt x="0" y="38640"/>
                  </a:lnTo>
                  <a:lnTo>
                    <a:pt x="2663" y="31609"/>
                  </a:lnTo>
                  <a:lnTo>
                    <a:pt x="7949" y="24582"/>
                  </a:lnTo>
                  <a:lnTo>
                    <a:pt x="26299" y="13655"/>
                  </a:lnTo>
                  <a:lnTo>
                    <a:pt x="48883" y="7238"/>
                  </a:lnTo>
                  <a:lnTo>
                    <a:pt x="88858" y="9532"/>
                  </a:lnTo>
                  <a:lnTo>
                    <a:pt x="11327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59626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64911" y="1612757"/>
              <a:ext cx="168114" cy="324487"/>
            </a:xfrm>
            <a:custGeom>
              <a:avLst/>
              <a:gdLst/>
              <a:ahLst/>
              <a:cxnLst/>
              <a:rect l="0" t="0" r="0" b="0"/>
              <a:pathLst>
                <a:path w="168114" h="324487">
                  <a:moveTo>
                    <a:pt x="0" y="19160"/>
                  </a:moveTo>
                  <a:lnTo>
                    <a:pt x="54145" y="16040"/>
                  </a:lnTo>
                  <a:lnTo>
                    <a:pt x="115795" y="2371"/>
                  </a:lnTo>
                  <a:lnTo>
                    <a:pt x="141932" y="0"/>
                  </a:lnTo>
                  <a:lnTo>
                    <a:pt x="151944" y="2877"/>
                  </a:lnTo>
                  <a:lnTo>
                    <a:pt x="159787" y="8304"/>
                  </a:lnTo>
                  <a:lnTo>
                    <a:pt x="166186" y="15432"/>
                  </a:lnTo>
                  <a:lnTo>
                    <a:pt x="168113" y="24864"/>
                  </a:lnTo>
                  <a:lnTo>
                    <a:pt x="154143" y="81464"/>
                  </a:lnTo>
                  <a:lnTo>
                    <a:pt x="128502" y="132765"/>
                  </a:lnTo>
                  <a:lnTo>
                    <a:pt x="119113" y="159728"/>
                  </a:lnTo>
                  <a:lnTo>
                    <a:pt x="92837" y="214980"/>
                  </a:lnTo>
                  <a:lnTo>
                    <a:pt x="77028" y="274407"/>
                  </a:lnTo>
                  <a:lnTo>
                    <a:pt x="76349" y="297550"/>
                  </a:lnTo>
                  <a:lnTo>
                    <a:pt x="84229" y="324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71656" y="1601795"/>
              <a:ext cx="153198" cy="345978"/>
            </a:xfrm>
            <a:custGeom>
              <a:avLst/>
              <a:gdLst/>
              <a:ahLst/>
              <a:cxnLst/>
              <a:rect l="0" t="0" r="0" b="0"/>
              <a:pathLst>
                <a:path w="153198" h="345978">
                  <a:moveTo>
                    <a:pt x="114396" y="9065"/>
                  </a:moveTo>
                  <a:lnTo>
                    <a:pt x="76917" y="731"/>
                  </a:lnTo>
                  <a:lnTo>
                    <a:pt x="64844" y="0"/>
                  </a:lnTo>
                  <a:lnTo>
                    <a:pt x="45190" y="5426"/>
                  </a:lnTo>
                  <a:lnTo>
                    <a:pt x="28655" y="16806"/>
                  </a:lnTo>
                  <a:lnTo>
                    <a:pt x="13507" y="33562"/>
                  </a:lnTo>
                  <a:lnTo>
                    <a:pt x="9702" y="44114"/>
                  </a:lnTo>
                  <a:lnTo>
                    <a:pt x="5761" y="94670"/>
                  </a:lnTo>
                  <a:lnTo>
                    <a:pt x="0" y="149717"/>
                  </a:lnTo>
                  <a:lnTo>
                    <a:pt x="1867" y="156645"/>
                  </a:lnTo>
                  <a:lnTo>
                    <a:pt x="5451" y="158924"/>
                  </a:lnTo>
                  <a:lnTo>
                    <a:pt x="10180" y="158104"/>
                  </a:lnTo>
                  <a:lnTo>
                    <a:pt x="55871" y="140013"/>
                  </a:lnTo>
                  <a:lnTo>
                    <a:pt x="68361" y="138478"/>
                  </a:lnTo>
                  <a:lnTo>
                    <a:pt x="88476" y="143011"/>
                  </a:lnTo>
                  <a:lnTo>
                    <a:pt x="126044" y="164985"/>
                  </a:lnTo>
                  <a:lnTo>
                    <a:pt x="140240" y="181308"/>
                  </a:lnTo>
                  <a:lnTo>
                    <a:pt x="149279" y="201431"/>
                  </a:lnTo>
                  <a:lnTo>
                    <a:pt x="153197" y="239067"/>
                  </a:lnTo>
                  <a:lnTo>
                    <a:pt x="149969" y="266096"/>
                  </a:lnTo>
                  <a:lnTo>
                    <a:pt x="138395" y="290587"/>
                  </a:lnTo>
                  <a:lnTo>
                    <a:pt x="120382" y="312000"/>
                  </a:lnTo>
                  <a:lnTo>
                    <a:pt x="96779" y="329316"/>
                  </a:lnTo>
                  <a:lnTo>
                    <a:pt x="70691" y="338572"/>
                  </a:lnTo>
                  <a:lnTo>
                    <a:pt x="9111" y="345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432704" y="2584421"/>
            <a:ext cx="3759704" cy="500429"/>
            <a:chOff x="5432704" y="2584421"/>
            <a:chExt cx="3759704" cy="500429"/>
          </a:xfrm>
        </p:grpSpPr>
        <p:sp>
          <p:nvSpPr>
            <p:cNvPr id="72" name="Freeform 71"/>
            <p:cNvSpPr/>
            <p:nvPr/>
          </p:nvSpPr>
          <p:spPr>
            <a:xfrm>
              <a:off x="5432704" y="2600538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23252" y="37478"/>
                  </a:lnTo>
                  <a:lnTo>
                    <a:pt x="21491" y="100080"/>
                  </a:lnTo>
                  <a:lnTo>
                    <a:pt x="27209" y="163226"/>
                  </a:lnTo>
                  <a:lnTo>
                    <a:pt x="19500" y="217639"/>
                  </a:lnTo>
                  <a:lnTo>
                    <a:pt x="10540" y="277012"/>
                  </a:lnTo>
                  <a:lnTo>
                    <a:pt x="8197" y="28294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48518" y="2586925"/>
              <a:ext cx="252685" cy="347527"/>
            </a:xfrm>
            <a:custGeom>
              <a:avLst/>
              <a:gdLst/>
              <a:ahLst/>
              <a:cxnLst/>
              <a:rect l="0" t="0" r="0" b="0"/>
              <a:pathLst>
                <a:path w="252685" h="347527">
                  <a:moveTo>
                    <a:pt x="0" y="66256"/>
                  </a:moveTo>
                  <a:lnTo>
                    <a:pt x="29308" y="27883"/>
                  </a:lnTo>
                  <a:lnTo>
                    <a:pt x="55087" y="12252"/>
                  </a:lnTo>
                  <a:lnTo>
                    <a:pt x="84952" y="212"/>
                  </a:lnTo>
                  <a:lnTo>
                    <a:pt x="94069" y="0"/>
                  </a:lnTo>
                  <a:lnTo>
                    <a:pt x="110439" y="6003"/>
                  </a:lnTo>
                  <a:lnTo>
                    <a:pt x="122393" y="19590"/>
                  </a:lnTo>
                  <a:lnTo>
                    <a:pt x="147052" y="80429"/>
                  </a:lnTo>
                  <a:lnTo>
                    <a:pt x="155779" y="139246"/>
                  </a:lnTo>
                  <a:lnTo>
                    <a:pt x="151702" y="189918"/>
                  </a:lnTo>
                  <a:lnTo>
                    <a:pt x="139844" y="251037"/>
                  </a:lnTo>
                  <a:lnTo>
                    <a:pt x="127352" y="292841"/>
                  </a:lnTo>
                  <a:lnTo>
                    <a:pt x="111583" y="316699"/>
                  </a:lnTo>
                  <a:lnTo>
                    <a:pt x="77385" y="344272"/>
                  </a:lnTo>
                  <a:lnTo>
                    <a:pt x="65628" y="347526"/>
                  </a:lnTo>
                  <a:lnTo>
                    <a:pt x="43206" y="344903"/>
                  </a:lnTo>
                  <a:lnTo>
                    <a:pt x="34653" y="339758"/>
                  </a:lnTo>
                  <a:lnTo>
                    <a:pt x="22031" y="324683"/>
                  </a:lnTo>
                  <a:lnTo>
                    <a:pt x="15640" y="303165"/>
                  </a:lnTo>
                  <a:lnTo>
                    <a:pt x="13936" y="290876"/>
                  </a:lnTo>
                  <a:lnTo>
                    <a:pt x="18282" y="270982"/>
                  </a:lnTo>
                  <a:lnTo>
                    <a:pt x="29182" y="254341"/>
                  </a:lnTo>
                  <a:lnTo>
                    <a:pt x="45725" y="239147"/>
                  </a:lnTo>
                  <a:lnTo>
                    <a:pt x="67895" y="230834"/>
                  </a:lnTo>
                  <a:lnTo>
                    <a:pt x="120256" y="225497"/>
                  </a:lnTo>
                  <a:lnTo>
                    <a:pt x="178183" y="235809"/>
                  </a:lnTo>
                  <a:lnTo>
                    <a:pt x="235846" y="252746"/>
                  </a:lnTo>
                  <a:lnTo>
                    <a:pt x="252684" y="255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53844" y="2584421"/>
              <a:ext cx="204897" cy="287522"/>
            </a:xfrm>
            <a:custGeom>
              <a:avLst/>
              <a:gdLst/>
              <a:ahLst/>
              <a:cxnLst/>
              <a:rect l="0" t="0" r="0" b="0"/>
              <a:pathLst>
                <a:path w="204897" h="287522">
                  <a:moveTo>
                    <a:pt x="136871" y="5589"/>
                  </a:moveTo>
                  <a:lnTo>
                    <a:pt x="78254" y="0"/>
                  </a:lnTo>
                  <a:lnTo>
                    <a:pt x="54667" y="3495"/>
                  </a:lnTo>
                  <a:lnTo>
                    <a:pt x="43463" y="7702"/>
                  </a:lnTo>
                  <a:lnTo>
                    <a:pt x="37165" y="15187"/>
                  </a:lnTo>
                  <a:lnTo>
                    <a:pt x="34135" y="24856"/>
                  </a:lnTo>
                  <a:lnTo>
                    <a:pt x="31921" y="87458"/>
                  </a:lnTo>
                  <a:lnTo>
                    <a:pt x="28533" y="139567"/>
                  </a:lnTo>
                  <a:lnTo>
                    <a:pt x="26041" y="151060"/>
                  </a:lnTo>
                  <a:lnTo>
                    <a:pt x="26719" y="155212"/>
                  </a:lnTo>
                  <a:lnTo>
                    <a:pt x="29511" y="154471"/>
                  </a:lnTo>
                  <a:lnTo>
                    <a:pt x="56392" y="133654"/>
                  </a:lnTo>
                  <a:lnTo>
                    <a:pt x="65671" y="130740"/>
                  </a:lnTo>
                  <a:lnTo>
                    <a:pt x="85339" y="130622"/>
                  </a:lnTo>
                  <a:lnTo>
                    <a:pt x="116143" y="137132"/>
                  </a:lnTo>
                  <a:lnTo>
                    <a:pt x="141908" y="152059"/>
                  </a:lnTo>
                  <a:lnTo>
                    <a:pt x="191419" y="191819"/>
                  </a:lnTo>
                  <a:lnTo>
                    <a:pt x="197802" y="201102"/>
                  </a:lnTo>
                  <a:lnTo>
                    <a:pt x="204896" y="223895"/>
                  </a:lnTo>
                  <a:lnTo>
                    <a:pt x="204448" y="234184"/>
                  </a:lnTo>
                  <a:lnTo>
                    <a:pt x="197711" y="251856"/>
                  </a:lnTo>
                  <a:lnTo>
                    <a:pt x="183798" y="264390"/>
                  </a:lnTo>
                  <a:lnTo>
                    <a:pt x="140681" y="281968"/>
                  </a:lnTo>
                  <a:lnTo>
                    <a:pt x="100825" y="287521"/>
                  </a:lnTo>
                  <a:lnTo>
                    <a:pt x="53841" y="280991"/>
                  </a:lnTo>
                  <a:lnTo>
                    <a:pt x="0" y="268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48642" y="270582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6"/>
                  </a:lnTo>
                  <a:lnTo>
                    <a:pt x="27300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18405" y="2621595"/>
              <a:ext cx="19793" cy="263214"/>
            </a:xfrm>
            <a:custGeom>
              <a:avLst/>
              <a:gdLst/>
              <a:ahLst/>
              <a:cxnLst/>
              <a:rect l="0" t="0" r="0" b="0"/>
              <a:pathLst>
                <a:path w="19793" h="263214">
                  <a:moveTo>
                    <a:pt x="19792" y="0"/>
                  </a:moveTo>
                  <a:lnTo>
                    <a:pt x="5137" y="53028"/>
                  </a:lnTo>
                  <a:lnTo>
                    <a:pt x="0" y="104408"/>
                  </a:lnTo>
                  <a:lnTo>
                    <a:pt x="2104" y="163431"/>
                  </a:lnTo>
                  <a:lnTo>
                    <a:pt x="15556" y="226503"/>
                  </a:lnTo>
                  <a:lnTo>
                    <a:pt x="1979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66793" y="2621595"/>
              <a:ext cx="157591" cy="250405"/>
            </a:xfrm>
            <a:custGeom>
              <a:avLst/>
              <a:gdLst/>
              <a:ahLst/>
              <a:cxnLst/>
              <a:rect l="0" t="0" r="0" b="0"/>
              <a:pathLst>
                <a:path w="157591" h="250405">
                  <a:moveTo>
                    <a:pt x="124087" y="52643"/>
                  </a:moveTo>
                  <a:lnTo>
                    <a:pt x="81426" y="108302"/>
                  </a:lnTo>
                  <a:lnTo>
                    <a:pt x="68862" y="128853"/>
                  </a:lnTo>
                  <a:lnTo>
                    <a:pt x="56382" y="167901"/>
                  </a:lnTo>
                  <a:lnTo>
                    <a:pt x="53334" y="213655"/>
                  </a:lnTo>
                  <a:lnTo>
                    <a:pt x="56767" y="238848"/>
                  </a:lnTo>
                  <a:lnTo>
                    <a:pt x="64000" y="245800"/>
                  </a:lnTo>
                  <a:lnTo>
                    <a:pt x="74671" y="249264"/>
                  </a:lnTo>
                  <a:lnTo>
                    <a:pt x="87634" y="250404"/>
                  </a:lnTo>
                  <a:lnTo>
                    <a:pt x="108276" y="245432"/>
                  </a:lnTo>
                  <a:lnTo>
                    <a:pt x="140592" y="223176"/>
                  </a:lnTo>
                  <a:lnTo>
                    <a:pt x="156794" y="197538"/>
                  </a:lnTo>
                  <a:lnTo>
                    <a:pt x="157590" y="187844"/>
                  </a:lnTo>
                  <a:lnTo>
                    <a:pt x="152236" y="167714"/>
                  </a:lnTo>
                  <a:lnTo>
                    <a:pt x="136067" y="142240"/>
                  </a:lnTo>
                  <a:lnTo>
                    <a:pt x="81177" y="98430"/>
                  </a:lnTo>
                  <a:lnTo>
                    <a:pt x="18950" y="49143"/>
                  </a:lnTo>
                  <a:lnTo>
                    <a:pt x="2881" y="35100"/>
                  </a:lnTo>
                  <a:lnTo>
                    <a:pt x="0" y="28079"/>
                  </a:lnTo>
                  <a:lnTo>
                    <a:pt x="418" y="21059"/>
                  </a:lnTo>
                  <a:lnTo>
                    <a:pt x="3037" y="14040"/>
                  </a:lnTo>
                  <a:lnTo>
                    <a:pt x="9462" y="9360"/>
                  </a:lnTo>
                  <a:lnTo>
                    <a:pt x="38522" y="2774"/>
                  </a:lnTo>
                  <a:lnTo>
                    <a:pt x="714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27751" y="283216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01450" y="2663709"/>
              <a:ext cx="205202" cy="221100"/>
            </a:xfrm>
            <a:custGeom>
              <a:avLst/>
              <a:gdLst/>
              <a:ahLst/>
              <a:cxnLst/>
              <a:rect l="0" t="0" r="0" b="0"/>
              <a:pathLst>
                <a:path w="205202" h="221100">
                  <a:moveTo>
                    <a:pt x="0" y="0"/>
                  </a:moveTo>
                  <a:lnTo>
                    <a:pt x="56216" y="16789"/>
                  </a:lnTo>
                  <a:lnTo>
                    <a:pt x="114786" y="20214"/>
                  </a:lnTo>
                  <a:lnTo>
                    <a:pt x="166174" y="15302"/>
                  </a:lnTo>
                  <a:lnTo>
                    <a:pt x="199366" y="6354"/>
                  </a:lnTo>
                  <a:lnTo>
                    <a:pt x="204270" y="6576"/>
                  </a:lnTo>
                  <a:lnTo>
                    <a:pt x="205201" y="9063"/>
                  </a:lnTo>
                  <a:lnTo>
                    <a:pt x="171035" y="64318"/>
                  </a:lnTo>
                  <a:lnTo>
                    <a:pt x="129771" y="126443"/>
                  </a:lnTo>
                  <a:lnTo>
                    <a:pt x="106199" y="187331"/>
                  </a:lnTo>
                  <a:lnTo>
                    <a:pt x="98673" y="206091"/>
                  </a:lnTo>
                  <a:lnTo>
                    <a:pt x="8422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03707" y="2634319"/>
              <a:ext cx="222136" cy="248063"/>
            </a:xfrm>
            <a:custGeom>
              <a:avLst/>
              <a:gdLst/>
              <a:ahLst/>
              <a:cxnLst/>
              <a:rect l="0" t="0" r="0" b="0"/>
              <a:pathLst>
                <a:path w="222136" h="248063">
                  <a:moveTo>
                    <a:pt x="134655" y="8334"/>
                  </a:moveTo>
                  <a:lnTo>
                    <a:pt x="97177" y="0"/>
                  </a:lnTo>
                  <a:lnTo>
                    <a:pt x="59210" y="1575"/>
                  </a:lnTo>
                  <a:lnTo>
                    <a:pt x="34444" y="7669"/>
                  </a:lnTo>
                  <a:lnTo>
                    <a:pt x="15638" y="18177"/>
                  </a:lnTo>
                  <a:lnTo>
                    <a:pt x="9687" y="26594"/>
                  </a:lnTo>
                  <a:lnTo>
                    <a:pt x="3075" y="48425"/>
                  </a:lnTo>
                  <a:lnTo>
                    <a:pt x="0" y="99398"/>
                  </a:lnTo>
                  <a:lnTo>
                    <a:pt x="3839" y="122506"/>
                  </a:lnTo>
                  <a:lnTo>
                    <a:pt x="7669" y="127732"/>
                  </a:lnTo>
                  <a:lnTo>
                    <a:pt x="12564" y="128877"/>
                  </a:lnTo>
                  <a:lnTo>
                    <a:pt x="72349" y="109770"/>
                  </a:lnTo>
                  <a:lnTo>
                    <a:pt x="114505" y="110658"/>
                  </a:lnTo>
                  <a:lnTo>
                    <a:pt x="152861" y="118331"/>
                  </a:lnTo>
                  <a:lnTo>
                    <a:pt x="180864" y="133602"/>
                  </a:lnTo>
                  <a:lnTo>
                    <a:pt x="203979" y="152945"/>
                  </a:lnTo>
                  <a:lnTo>
                    <a:pt x="220056" y="179083"/>
                  </a:lnTo>
                  <a:lnTo>
                    <a:pt x="222135" y="198866"/>
                  </a:lnTo>
                  <a:lnTo>
                    <a:pt x="221051" y="209054"/>
                  </a:lnTo>
                  <a:lnTo>
                    <a:pt x="216819" y="217017"/>
                  </a:lnTo>
                  <a:lnTo>
                    <a:pt x="202758" y="228983"/>
                  </a:lnTo>
                  <a:lnTo>
                    <a:pt x="175111" y="242297"/>
                  </a:lnTo>
                  <a:lnTo>
                    <a:pt x="139103" y="248062"/>
                  </a:lnTo>
                  <a:lnTo>
                    <a:pt x="85014" y="241604"/>
                  </a:lnTo>
                  <a:lnTo>
                    <a:pt x="35509" y="229063"/>
                  </a:lnTo>
                  <a:lnTo>
                    <a:pt x="8314" y="2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96331" y="2705823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10529"/>
                  </a:moveTo>
                  <a:lnTo>
                    <a:pt x="22531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64746" y="276899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7318" y="6403"/>
                  </a:lnTo>
                  <a:lnTo>
                    <a:pt x="24527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91323" y="2632124"/>
              <a:ext cx="31393" cy="242156"/>
            </a:xfrm>
            <a:custGeom>
              <a:avLst/>
              <a:gdLst/>
              <a:ahLst/>
              <a:cxnLst/>
              <a:rect l="0" t="0" r="0" b="0"/>
              <a:pathLst>
                <a:path w="31393" h="242156">
                  <a:moveTo>
                    <a:pt x="10335" y="0"/>
                  </a:moveTo>
                  <a:lnTo>
                    <a:pt x="2002" y="48931"/>
                  </a:lnTo>
                  <a:lnTo>
                    <a:pt x="457" y="96776"/>
                  </a:lnTo>
                  <a:lnTo>
                    <a:pt x="0" y="147997"/>
                  </a:lnTo>
                  <a:lnTo>
                    <a:pt x="2232" y="180420"/>
                  </a:lnTo>
                  <a:lnTo>
                    <a:pt x="15473" y="216064"/>
                  </a:lnTo>
                  <a:lnTo>
                    <a:pt x="3139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82572" y="2642653"/>
              <a:ext cx="215395" cy="280905"/>
            </a:xfrm>
            <a:custGeom>
              <a:avLst/>
              <a:gdLst/>
              <a:ahLst/>
              <a:cxnLst/>
              <a:rect l="0" t="0" r="0" b="0"/>
              <a:pathLst>
                <a:path w="215395" h="280905">
                  <a:moveTo>
                    <a:pt x="108599" y="0"/>
                  </a:moveTo>
                  <a:lnTo>
                    <a:pt x="77317" y="17980"/>
                  </a:lnTo>
                  <a:lnTo>
                    <a:pt x="38911" y="64152"/>
                  </a:lnTo>
                  <a:lnTo>
                    <a:pt x="14833" y="127395"/>
                  </a:lnTo>
                  <a:lnTo>
                    <a:pt x="0" y="182701"/>
                  </a:lnTo>
                  <a:lnTo>
                    <a:pt x="2231" y="207542"/>
                  </a:lnTo>
                  <a:lnTo>
                    <a:pt x="22727" y="252086"/>
                  </a:lnTo>
                  <a:lnTo>
                    <a:pt x="41968" y="267236"/>
                  </a:lnTo>
                  <a:lnTo>
                    <a:pt x="67287" y="276699"/>
                  </a:lnTo>
                  <a:lnTo>
                    <a:pt x="98037" y="280904"/>
                  </a:lnTo>
                  <a:lnTo>
                    <a:pt x="124961" y="276534"/>
                  </a:lnTo>
                  <a:lnTo>
                    <a:pt x="148627" y="265623"/>
                  </a:lnTo>
                  <a:lnTo>
                    <a:pt x="179341" y="239750"/>
                  </a:lnTo>
                  <a:lnTo>
                    <a:pt x="211140" y="183607"/>
                  </a:lnTo>
                  <a:lnTo>
                    <a:pt x="215394" y="156862"/>
                  </a:lnTo>
                  <a:lnTo>
                    <a:pt x="208593" y="101564"/>
                  </a:lnTo>
                  <a:lnTo>
                    <a:pt x="193729" y="59599"/>
                  </a:lnTo>
                  <a:lnTo>
                    <a:pt x="178019" y="40916"/>
                  </a:lnTo>
                  <a:lnTo>
                    <a:pt x="160510" y="29883"/>
                  </a:lnTo>
                  <a:lnTo>
                    <a:pt x="129656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82937" y="2674238"/>
              <a:ext cx="157580" cy="270378"/>
            </a:xfrm>
            <a:custGeom>
              <a:avLst/>
              <a:gdLst/>
              <a:ahLst/>
              <a:cxnLst/>
              <a:rect l="0" t="0" r="0" b="0"/>
              <a:pathLst>
                <a:path w="157580" h="270378">
                  <a:moveTo>
                    <a:pt x="81974" y="0"/>
                  </a:moveTo>
                  <a:lnTo>
                    <a:pt x="32477" y="55087"/>
                  </a:lnTo>
                  <a:lnTo>
                    <a:pt x="9152" y="117060"/>
                  </a:lnTo>
                  <a:lnTo>
                    <a:pt x="0" y="172212"/>
                  </a:lnTo>
                  <a:lnTo>
                    <a:pt x="4003" y="208563"/>
                  </a:lnTo>
                  <a:lnTo>
                    <a:pt x="18188" y="241561"/>
                  </a:lnTo>
                  <a:lnTo>
                    <a:pt x="36857" y="256709"/>
                  </a:lnTo>
                  <a:lnTo>
                    <a:pt x="60753" y="266171"/>
                  </a:lnTo>
                  <a:lnTo>
                    <a:pt x="86971" y="270377"/>
                  </a:lnTo>
                  <a:lnTo>
                    <a:pt x="107982" y="266006"/>
                  </a:lnTo>
                  <a:lnTo>
                    <a:pt x="125119" y="255095"/>
                  </a:lnTo>
                  <a:lnTo>
                    <a:pt x="146750" y="229222"/>
                  </a:lnTo>
                  <a:lnTo>
                    <a:pt x="156778" y="209501"/>
                  </a:lnTo>
                  <a:lnTo>
                    <a:pt x="157579" y="200499"/>
                  </a:lnTo>
                  <a:lnTo>
                    <a:pt x="152231" y="184257"/>
                  </a:lnTo>
                  <a:lnTo>
                    <a:pt x="145190" y="178990"/>
                  </a:lnTo>
                  <a:lnTo>
                    <a:pt x="124889" y="173138"/>
                  </a:lnTo>
                  <a:lnTo>
                    <a:pt x="92741" y="175432"/>
                  </a:lnTo>
                  <a:lnTo>
                    <a:pt x="84473" y="180126"/>
                  </a:lnTo>
                  <a:lnTo>
                    <a:pt x="6091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54425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38653" y="2712439"/>
              <a:ext cx="231628" cy="258768"/>
            </a:xfrm>
            <a:custGeom>
              <a:avLst/>
              <a:gdLst/>
              <a:ahLst/>
              <a:cxnLst/>
              <a:rect l="0" t="0" r="0" b="0"/>
              <a:pathLst>
                <a:path w="231628" h="25876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74353" y="4513"/>
                  </a:lnTo>
                  <a:lnTo>
                    <a:pt x="95047" y="14318"/>
                  </a:lnTo>
                  <a:lnTo>
                    <a:pt x="109703" y="29595"/>
                  </a:lnTo>
                  <a:lnTo>
                    <a:pt x="118947" y="49252"/>
                  </a:lnTo>
                  <a:lnTo>
                    <a:pt x="124881" y="100000"/>
                  </a:lnTo>
                  <a:lnTo>
                    <a:pt x="120464" y="155084"/>
                  </a:lnTo>
                  <a:lnTo>
                    <a:pt x="99921" y="209855"/>
                  </a:lnTo>
                  <a:lnTo>
                    <a:pt x="86913" y="233483"/>
                  </a:lnTo>
                  <a:lnTo>
                    <a:pt x="70213" y="249444"/>
                  </a:lnTo>
                  <a:lnTo>
                    <a:pt x="60847" y="255338"/>
                  </a:lnTo>
                  <a:lnTo>
                    <a:pt x="41080" y="258767"/>
                  </a:lnTo>
                  <a:lnTo>
                    <a:pt x="30896" y="258044"/>
                  </a:lnTo>
                  <a:lnTo>
                    <a:pt x="22937" y="254052"/>
                  </a:lnTo>
                  <a:lnTo>
                    <a:pt x="10974" y="240258"/>
                  </a:lnTo>
                  <a:lnTo>
                    <a:pt x="9656" y="230496"/>
                  </a:lnTo>
                  <a:lnTo>
                    <a:pt x="14430" y="207172"/>
                  </a:lnTo>
                  <a:lnTo>
                    <a:pt x="20148" y="197911"/>
                  </a:lnTo>
                  <a:lnTo>
                    <a:pt x="35861" y="184501"/>
                  </a:lnTo>
                  <a:lnTo>
                    <a:pt x="64438" y="170374"/>
                  </a:lnTo>
                  <a:lnTo>
                    <a:pt x="100721" y="164369"/>
                  </a:lnTo>
                  <a:lnTo>
                    <a:pt x="160446" y="170507"/>
                  </a:lnTo>
                  <a:lnTo>
                    <a:pt x="197668" y="171817"/>
                  </a:lnTo>
                  <a:lnTo>
                    <a:pt x="231627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74645" y="2737409"/>
              <a:ext cx="217763" cy="347441"/>
            </a:xfrm>
            <a:custGeom>
              <a:avLst/>
              <a:gdLst/>
              <a:ahLst/>
              <a:cxnLst/>
              <a:rect l="0" t="0" r="0" b="0"/>
              <a:pathLst>
                <a:path w="217763" h="347441">
                  <a:moveTo>
                    <a:pt x="143034" y="0"/>
                  </a:moveTo>
                  <a:lnTo>
                    <a:pt x="81923" y="17958"/>
                  </a:lnTo>
                  <a:lnTo>
                    <a:pt x="50057" y="29368"/>
                  </a:lnTo>
                  <a:lnTo>
                    <a:pt x="33081" y="40738"/>
                  </a:lnTo>
                  <a:lnTo>
                    <a:pt x="10370" y="71472"/>
                  </a:lnTo>
                  <a:lnTo>
                    <a:pt x="0" y="110214"/>
                  </a:lnTo>
                  <a:lnTo>
                    <a:pt x="2517" y="145740"/>
                  </a:lnTo>
                  <a:lnTo>
                    <a:pt x="6072" y="150972"/>
                  </a:lnTo>
                  <a:lnTo>
                    <a:pt x="10781" y="152121"/>
                  </a:lnTo>
                  <a:lnTo>
                    <a:pt x="23423" y="147158"/>
                  </a:lnTo>
                  <a:lnTo>
                    <a:pt x="51442" y="133549"/>
                  </a:lnTo>
                  <a:lnTo>
                    <a:pt x="87689" y="129647"/>
                  </a:lnTo>
                  <a:lnTo>
                    <a:pt x="121176" y="136550"/>
                  </a:lnTo>
                  <a:lnTo>
                    <a:pt x="153324" y="154063"/>
                  </a:lnTo>
                  <a:lnTo>
                    <a:pt x="174514" y="171418"/>
                  </a:lnTo>
                  <a:lnTo>
                    <a:pt x="189390" y="193949"/>
                  </a:lnTo>
                  <a:lnTo>
                    <a:pt x="217292" y="251882"/>
                  </a:lnTo>
                  <a:lnTo>
                    <a:pt x="217762" y="273384"/>
                  </a:lnTo>
                  <a:lnTo>
                    <a:pt x="213909" y="282862"/>
                  </a:lnTo>
                  <a:lnTo>
                    <a:pt x="200270" y="299631"/>
                  </a:lnTo>
                  <a:lnTo>
                    <a:pt x="167272" y="322227"/>
                  </a:lnTo>
                  <a:lnTo>
                    <a:pt x="122269" y="338150"/>
                  </a:lnTo>
                  <a:lnTo>
                    <a:pt x="71890" y="344688"/>
                  </a:lnTo>
                  <a:lnTo>
                    <a:pt x="1669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903161" y="3126982"/>
            <a:ext cx="2823718" cy="1094927"/>
            <a:chOff x="5903161" y="3126982"/>
            <a:chExt cx="2823718" cy="1094927"/>
          </a:xfrm>
        </p:grpSpPr>
        <p:sp>
          <p:nvSpPr>
            <p:cNvPr id="90" name="Freeform 89"/>
            <p:cNvSpPr/>
            <p:nvPr/>
          </p:nvSpPr>
          <p:spPr>
            <a:xfrm>
              <a:off x="6315657" y="3508754"/>
              <a:ext cx="361331" cy="353105"/>
            </a:xfrm>
            <a:custGeom>
              <a:avLst/>
              <a:gdLst/>
              <a:ahLst/>
              <a:cxnLst/>
              <a:rect l="0" t="0" r="0" b="0"/>
              <a:pathLst>
                <a:path w="361331" h="353105">
                  <a:moveTo>
                    <a:pt x="306768" y="39349"/>
                  </a:moveTo>
                  <a:lnTo>
                    <a:pt x="280381" y="16473"/>
                  </a:lnTo>
                  <a:lnTo>
                    <a:pt x="257216" y="6565"/>
                  </a:lnTo>
                  <a:lnTo>
                    <a:pt x="206688" y="0"/>
                  </a:lnTo>
                  <a:lnTo>
                    <a:pt x="147263" y="3644"/>
                  </a:lnTo>
                  <a:lnTo>
                    <a:pt x="90791" y="12132"/>
                  </a:lnTo>
                  <a:lnTo>
                    <a:pt x="61039" y="24913"/>
                  </a:lnTo>
                  <a:lnTo>
                    <a:pt x="27679" y="51839"/>
                  </a:lnTo>
                  <a:lnTo>
                    <a:pt x="6095" y="82045"/>
                  </a:lnTo>
                  <a:lnTo>
                    <a:pt x="1034" y="92379"/>
                  </a:lnTo>
                  <a:lnTo>
                    <a:pt x="0" y="102779"/>
                  </a:lnTo>
                  <a:lnTo>
                    <a:pt x="5090" y="123692"/>
                  </a:lnTo>
                  <a:lnTo>
                    <a:pt x="21390" y="141566"/>
                  </a:lnTo>
                  <a:lnTo>
                    <a:pt x="32288" y="149607"/>
                  </a:lnTo>
                  <a:lnTo>
                    <a:pt x="59995" y="158543"/>
                  </a:lnTo>
                  <a:lnTo>
                    <a:pt x="105358" y="160454"/>
                  </a:lnTo>
                  <a:lnTo>
                    <a:pt x="151554" y="159850"/>
                  </a:lnTo>
                  <a:lnTo>
                    <a:pt x="202287" y="167080"/>
                  </a:lnTo>
                  <a:lnTo>
                    <a:pt x="233426" y="174497"/>
                  </a:lnTo>
                  <a:lnTo>
                    <a:pt x="291578" y="210582"/>
                  </a:lnTo>
                  <a:lnTo>
                    <a:pt x="344347" y="256566"/>
                  </a:lnTo>
                  <a:lnTo>
                    <a:pt x="360536" y="283474"/>
                  </a:lnTo>
                  <a:lnTo>
                    <a:pt x="361330" y="293346"/>
                  </a:lnTo>
                  <a:lnTo>
                    <a:pt x="355974" y="313674"/>
                  </a:lnTo>
                  <a:lnTo>
                    <a:pt x="342675" y="331287"/>
                  </a:lnTo>
                  <a:lnTo>
                    <a:pt x="334216" y="339259"/>
                  </a:lnTo>
                  <a:lnTo>
                    <a:pt x="306099" y="348118"/>
                  </a:lnTo>
                  <a:lnTo>
                    <a:pt x="250808" y="353104"/>
                  </a:lnTo>
                  <a:lnTo>
                    <a:pt x="199329" y="351463"/>
                  </a:lnTo>
                  <a:lnTo>
                    <a:pt x="138245" y="337164"/>
                  </a:lnTo>
                  <a:lnTo>
                    <a:pt x="94322" y="323522"/>
                  </a:lnTo>
                  <a:lnTo>
                    <a:pt x="75141" y="313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75026" y="3484932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3119" y="42692"/>
                  </a:lnTo>
                  <a:lnTo>
                    <a:pt x="14654" y="101110"/>
                  </a:lnTo>
                  <a:lnTo>
                    <a:pt x="20961" y="163429"/>
                  </a:lnTo>
                  <a:lnTo>
                    <a:pt x="29087" y="210120"/>
                  </a:lnTo>
                  <a:lnTo>
                    <a:pt x="35544" y="251705"/>
                  </a:lnTo>
                  <a:lnTo>
                    <a:pt x="39194" y="297482"/>
                  </a:lnTo>
                  <a:lnTo>
                    <a:pt x="40816" y="342785"/>
                  </a:lnTo>
                  <a:lnTo>
                    <a:pt x="41729" y="398834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72019" y="3516518"/>
              <a:ext cx="24014" cy="410612"/>
            </a:xfrm>
            <a:custGeom>
              <a:avLst/>
              <a:gdLst/>
              <a:ahLst/>
              <a:cxnLst/>
              <a:rect l="0" t="0" r="0" b="0"/>
              <a:pathLst>
                <a:path w="24014" h="410612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4"/>
                  </a:lnTo>
                  <a:lnTo>
                    <a:pt x="15305" y="210988"/>
                  </a:lnTo>
                  <a:lnTo>
                    <a:pt x="17807" y="264116"/>
                  </a:lnTo>
                  <a:lnTo>
                    <a:pt x="19719" y="311703"/>
                  </a:lnTo>
                  <a:lnTo>
                    <a:pt x="24013" y="373353"/>
                  </a:lnTo>
                  <a:lnTo>
                    <a:pt x="1886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30721" y="3574100"/>
              <a:ext cx="308538" cy="355045"/>
            </a:xfrm>
            <a:custGeom>
              <a:avLst/>
              <a:gdLst/>
              <a:ahLst/>
              <a:cxnLst/>
              <a:rect l="0" t="0" r="0" b="0"/>
              <a:pathLst>
                <a:path w="308538" h="355045">
                  <a:moveTo>
                    <a:pt x="154958" y="5589"/>
                  </a:moveTo>
                  <a:lnTo>
                    <a:pt x="138190" y="0"/>
                  </a:lnTo>
                  <a:lnTo>
                    <a:pt x="120598" y="375"/>
                  </a:lnTo>
                  <a:lnTo>
                    <a:pt x="102252" y="5611"/>
                  </a:lnTo>
                  <a:lnTo>
                    <a:pt x="64164" y="34592"/>
                  </a:lnTo>
                  <a:lnTo>
                    <a:pt x="28676" y="91787"/>
                  </a:lnTo>
                  <a:lnTo>
                    <a:pt x="6140" y="146358"/>
                  </a:lnTo>
                  <a:lnTo>
                    <a:pt x="0" y="208264"/>
                  </a:lnTo>
                  <a:lnTo>
                    <a:pt x="8839" y="259833"/>
                  </a:lnTo>
                  <a:lnTo>
                    <a:pt x="21586" y="297729"/>
                  </a:lnTo>
                  <a:lnTo>
                    <a:pt x="46854" y="336387"/>
                  </a:lnTo>
                  <a:lnTo>
                    <a:pt x="66747" y="348752"/>
                  </a:lnTo>
                  <a:lnTo>
                    <a:pt x="78603" y="353687"/>
                  </a:lnTo>
                  <a:lnTo>
                    <a:pt x="123236" y="355044"/>
                  </a:lnTo>
                  <a:lnTo>
                    <a:pt x="175078" y="343852"/>
                  </a:lnTo>
                  <a:lnTo>
                    <a:pt x="237445" y="313678"/>
                  </a:lnTo>
                  <a:lnTo>
                    <a:pt x="272550" y="277796"/>
                  </a:lnTo>
                  <a:lnTo>
                    <a:pt x="293655" y="246120"/>
                  </a:lnTo>
                  <a:lnTo>
                    <a:pt x="306668" y="206449"/>
                  </a:lnTo>
                  <a:lnTo>
                    <a:pt x="308537" y="144354"/>
                  </a:lnTo>
                  <a:lnTo>
                    <a:pt x="302764" y="116395"/>
                  </a:lnTo>
                  <a:lnTo>
                    <a:pt x="273410" y="58958"/>
                  </a:lnTo>
                  <a:lnTo>
                    <a:pt x="247377" y="32450"/>
                  </a:lnTo>
                  <a:lnTo>
                    <a:pt x="224498" y="23376"/>
                  </a:lnTo>
                  <a:lnTo>
                    <a:pt x="162599" y="17073"/>
                  </a:lnTo>
                  <a:lnTo>
                    <a:pt x="144429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56782" y="3537575"/>
              <a:ext cx="204998" cy="431045"/>
            </a:xfrm>
            <a:custGeom>
              <a:avLst/>
              <a:gdLst/>
              <a:ahLst/>
              <a:cxnLst/>
              <a:rect l="0" t="0" r="0" b="0"/>
              <a:pathLst>
                <a:path w="204998" h="431045">
                  <a:moveTo>
                    <a:pt x="144752" y="0"/>
                  </a:moveTo>
                  <a:lnTo>
                    <a:pt x="127984" y="11178"/>
                  </a:lnTo>
                  <a:lnTo>
                    <a:pt x="89092" y="65567"/>
                  </a:lnTo>
                  <a:lnTo>
                    <a:pt x="65869" y="105995"/>
                  </a:lnTo>
                  <a:lnTo>
                    <a:pt x="42510" y="168332"/>
                  </a:lnTo>
                  <a:lnTo>
                    <a:pt x="20744" y="224887"/>
                  </a:lnTo>
                  <a:lnTo>
                    <a:pt x="4832" y="286447"/>
                  </a:lnTo>
                  <a:lnTo>
                    <a:pt x="0" y="349733"/>
                  </a:lnTo>
                  <a:lnTo>
                    <a:pt x="3598" y="375366"/>
                  </a:lnTo>
                  <a:lnTo>
                    <a:pt x="12216" y="395336"/>
                  </a:lnTo>
                  <a:lnTo>
                    <a:pt x="25016" y="412011"/>
                  </a:lnTo>
                  <a:lnTo>
                    <a:pt x="42403" y="427221"/>
                  </a:lnTo>
                  <a:lnTo>
                    <a:pt x="53122" y="431044"/>
                  </a:lnTo>
                  <a:lnTo>
                    <a:pt x="90566" y="430833"/>
                  </a:lnTo>
                  <a:lnTo>
                    <a:pt x="130126" y="422192"/>
                  </a:lnTo>
                  <a:lnTo>
                    <a:pt x="153459" y="411469"/>
                  </a:lnTo>
                  <a:lnTo>
                    <a:pt x="180736" y="386689"/>
                  </a:lnTo>
                  <a:lnTo>
                    <a:pt x="198048" y="357120"/>
                  </a:lnTo>
                  <a:lnTo>
                    <a:pt x="204997" y="314953"/>
                  </a:lnTo>
                  <a:lnTo>
                    <a:pt x="202462" y="302385"/>
                  </a:lnTo>
                  <a:lnTo>
                    <a:pt x="190288" y="282182"/>
                  </a:lnTo>
                  <a:lnTo>
                    <a:pt x="179788" y="275859"/>
                  </a:lnTo>
                  <a:lnTo>
                    <a:pt x="152524" y="268833"/>
                  </a:lnTo>
                  <a:lnTo>
                    <a:pt x="115469" y="270467"/>
                  </a:lnTo>
                  <a:lnTo>
                    <a:pt x="82263" y="283949"/>
                  </a:lnTo>
                  <a:lnTo>
                    <a:pt x="2893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80518" y="393765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06860" y="3635033"/>
              <a:ext cx="389556" cy="368601"/>
            </a:xfrm>
            <a:custGeom>
              <a:avLst/>
              <a:gdLst/>
              <a:ahLst/>
              <a:cxnLst/>
              <a:rect l="0" t="0" r="0" b="0"/>
              <a:pathLst>
                <a:path w="389556" h="368601">
                  <a:moveTo>
                    <a:pt x="0" y="81526"/>
                  </a:moveTo>
                  <a:lnTo>
                    <a:pt x="9575" y="57480"/>
                  </a:lnTo>
                  <a:lnTo>
                    <a:pt x="27533" y="36057"/>
                  </a:lnTo>
                  <a:lnTo>
                    <a:pt x="54561" y="16061"/>
                  </a:lnTo>
                  <a:lnTo>
                    <a:pt x="85966" y="3377"/>
                  </a:lnTo>
                  <a:lnTo>
                    <a:pt x="111127" y="0"/>
                  </a:lnTo>
                  <a:lnTo>
                    <a:pt x="134787" y="4738"/>
                  </a:lnTo>
                  <a:lnTo>
                    <a:pt x="155832" y="15813"/>
                  </a:lnTo>
                  <a:lnTo>
                    <a:pt x="172983" y="32433"/>
                  </a:lnTo>
                  <a:lnTo>
                    <a:pt x="190205" y="61521"/>
                  </a:lnTo>
                  <a:lnTo>
                    <a:pt x="205335" y="112366"/>
                  </a:lnTo>
                  <a:lnTo>
                    <a:pt x="206416" y="171283"/>
                  </a:lnTo>
                  <a:lnTo>
                    <a:pt x="190122" y="228588"/>
                  </a:lnTo>
                  <a:lnTo>
                    <a:pt x="164374" y="287827"/>
                  </a:lnTo>
                  <a:lnTo>
                    <a:pt x="142550" y="328136"/>
                  </a:lnTo>
                  <a:lnTo>
                    <a:pt x="114377" y="354767"/>
                  </a:lnTo>
                  <a:lnTo>
                    <a:pt x="94118" y="365963"/>
                  </a:lnTo>
                  <a:lnTo>
                    <a:pt x="70297" y="368600"/>
                  </a:lnTo>
                  <a:lnTo>
                    <a:pt x="46451" y="364702"/>
                  </a:lnTo>
                  <a:lnTo>
                    <a:pt x="28053" y="355171"/>
                  </a:lnTo>
                  <a:lnTo>
                    <a:pt x="15198" y="340017"/>
                  </a:lnTo>
                  <a:lnTo>
                    <a:pt x="10132" y="331062"/>
                  </a:lnTo>
                  <a:lnTo>
                    <a:pt x="9094" y="321583"/>
                  </a:lnTo>
                  <a:lnTo>
                    <a:pt x="14181" y="301692"/>
                  </a:lnTo>
                  <a:lnTo>
                    <a:pt x="30197" y="276352"/>
                  </a:lnTo>
                  <a:lnTo>
                    <a:pt x="46176" y="264432"/>
                  </a:lnTo>
                  <a:lnTo>
                    <a:pt x="105642" y="239798"/>
                  </a:lnTo>
                  <a:lnTo>
                    <a:pt x="140095" y="232147"/>
                  </a:lnTo>
                  <a:lnTo>
                    <a:pt x="176821" y="232999"/>
                  </a:lnTo>
                  <a:lnTo>
                    <a:pt x="238578" y="248179"/>
                  </a:lnTo>
                  <a:lnTo>
                    <a:pt x="286683" y="265830"/>
                  </a:lnTo>
                  <a:lnTo>
                    <a:pt x="340898" y="270010"/>
                  </a:lnTo>
                  <a:lnTo>
                    <a:pt x="389555" y="260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81472" y="3613709"/>
              <a:ext cx="280645" cy="415942"/>
            </a:xfrm>
            <a:custGeom>
              <a:avLst/>
              <a:gdLst/>
              <a:ahLst/>
              <a:cxnLst/>
              <a:rect l="0" t="0" r="0" b="0"/>
              <a:pathLst>
                <a:path w="280645" h="415942">
                  <a:moveTo>
                    <a:pt x="162341" y="18622"/>
                  </a:moveTo>
                  <a:lnTo>
                    <a:pt x="107297" y="1834"/>
                  </a:lnTo>
                  <a:lnTo>
                    <a:pt x="70512" y="0"/>
                  </a:lnTo>
                  <a:lnTo>
                    <a:pt x="47829" y="3717"/>
                  </a:lnTo>
                  <a:lnTo>
                    <a:pt x="39206" y="8685"/>
                  </a:lnTo>
                  <a:lnTo>
                    <a:pt x="26506" y="23565"/>
                  </a:lnTo>
                  <a:lnTo>
                    <a:pt x="5012" y="80249"/>
                  </a:lnTo>
                  <a:lnTo>
                    <a:pt x="0" y="102164"/>
                  </a:lnTo>
                  <a:lnTo>
                    <a:pt x="9191" y="160991"/>
                  </a:lnTo>
                  <a:lnTo>
                    <a:pt x="14618" y="168517"/>
                  </a:lnTo>
                  <a:lnTo>
                    <a:pt x="21745" y="172365"/>
                  </a:lnTo>
                  <a:lnTo>
                    <a:pt x="40192" y="173520"/>
                  </a:lnTo>
                  <a:lnTo>
                    <a:pt x="90163" y="164729"/>
                  </a:lnTo>
                  <a:lnTo>
                    <a:pt x="117394" y="160767"/>
                  </a:lnTo>
                  <a:lnTo>
                    <a:pt x="169884" y="167757"/>
                  </a:lnTo>
                  <a:lnTo>
                    <a:pt x="214394" y="180402"/>
                  </a:lnTo>
                  <a:lnTo>
                    <a:pt x="246394" y="201868"/>
                  </a:lnTo>
                  <a:lnTo>
                    <a:pt x="266924" y="230455"/>
                  </a:lnTo>
                  <a:lnTo>
                    <a:pt x="280416" y="266741"/>
                  </a:lnTo>
                  <a:lnTo>
                    <a:pt x="280644" y="307128"/>
                  </a:lnTo>
                  <a:lnTo>
                    <a:pt x="267714" y="343141"/>
                  </a:lnTo>
                  <a:lnTo>
                    <a:pt x="249065" y="370450"/>
                  </a:lnTo>
                  <a:lnTo>
                    <a:pt x="217543" y="393359"/>
                  </a:lnTo>
                  <a:lnTo>
                    <a:pt x="172978" y="409376"/>
                  </a:lnTo>
                  <a:lnTo>
                    <a:pt x="122729" y="415941"/>
                  </a:lnTo>
                  <a:lnTo>
                    <a:pt x="70796" y="412297"/>
                  </a:lnTo>
                  <a:lnTo>
                    <a:pt x="15582" y="400386"/>
                  </a:lnTo>
                  <a:lnTo>
                    <a:pt x="4414" y="397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03161" y="3126982"/>
              <a:ext cx="2823718" cy="1094927"/>
            </a:xfrm>
            <a:custGeom>
              <a:avLst/>
              <a:gdLst/>
              <a:ahLst/>
              <a:cxnLst/>
              <a:rect l="0" t="0" r="0" b="0"/>
              <a:pathLst>
                <a:path w="2823718" h="1094927">
                  <a:moveTo>
                    <a:pt x="1361502" y="105266"/>
                  </a:moveTo>
                  <a:lnTo>
                    <a:pt x="1304237" y="85480"/>
                  </a:lnTo>
                  <a:lnTo>
                    <a:pt x="1254847" y="74057"/>
                  </a:lnTo>
                  <a:lnTo>
                    <a:pt x="1206288" y="63264"/>
                  </a:lnTo>
                  <a:lnTo>
                    <a:pt x="1147958" y="49136"/>
                  </a:lnTo>
                  <a:lnTo>
                    <a:pt x="1091376" y="35081"/>
                  </a:lnTo>
                  <a:lnTo>
                    <a:pt x="1035140" y="21039"/>
                  </a:lnTo>
                  <a:lnTo>
                    <a:pt x="973382" y="12590"/>
                  </a:lnTo>
                  <a:lnTo>
                    <a:pt x="912092" y="3685"/>
                  </a:lnTo>
                  <a:lnTo>
                    <a:pt x="863225" y="1079"/>
                  </a:lnTo>
                  <a:lnTo>
                    <a:pt x="801080" y="198"/>
                  </a:lnTo>
                  <a:lnTo>
                    <a:pt x="750135" y="45"/>
                  </a:lnTo>
                  <a:lnTo>
                    <a:pt x="701114" y="0"/>
                  </a:lnTo>
                  <a:lnTo>
                    <a:pt x="653834" y="3106"/>
                  </a:lnTo>
                  <a:lnTo>
                    <a:pt x="591046" y="14637"/>
                  </a:lnTo>
                  <a:lnTo>
                    <a:pt x="542193" y="19141"/>
                  </a:lnTo>
                  <a:lnTo>
                    <a:pt x="490674" y="26066"/>
                  </a:lnTo>
                  <a:lnTo>
                    <a:pt x="429269" y="40056"/>
                  </a:lnTo>
                  <a:lnTo>
                    <a:pt x="372079" y="61016"/>
                  </a:lnTo>
                  <a:lnTo>
                    <a:pt x="315722" y="82357"/>
                  </a:lnTo>
                  <a:lnTo>
                    <a:pt x="259529" y="109104"/>
                  </a:lnTo>
                  <a:lnTo>
                    <a:pt x="206489" y="136917"/>
                  </a:lnTo>
                  <a:lnTo>
                    <a:pt x="151136" y="171955"/>
                  </a:lnTo>
                  <a:lnTo>
                    <a:pt x="103725" y="207043"/>
                  </a:lnTo>
                  <a:lnTo>
                    <a:pt x="59665" y="263810"/>
                  </a:lnTo>
                  <a:lnTo>
                    <a:pt x="32609" y="319901"/>
                  </a:lnTo>
                  <a:lnTo>
                    <a:pt x="14786" y="373441"/>
                  </a:lnTo>
                  <a:lnTo>
                    <a:pt x="0" y="428470"/>
                  </a:lnTo>
                  <a:lnTo>
                    <a:pt x="521" y="479061"/>
                  </a:lnTo>
                  <a:lnTo>
                    <a:pt x="8084" y="538504"/>
                  </a:lnTo>
                  <a:lnTo>
                    <a:pt x="21120" y="596257"/>
                  </a:lnTo>
                  <a:lnTo>
                    <a:pt x="38453" y="652241"/>
                  </a:lnTo>
                  <a:lnTo>
                    <a:pt x="73712" y="715695"/>
                  </a:lnTo>
                  <a:lnTo>
                    <a:pt x="120851" y="768451"/>
                  </a:lnTo>
                  <a:lnTo>
                    <a:pt x="182461" y="821103"/>
                  </a:lnTo>
                  <a:lnTo>
                    <a:pt x="234973" y="859333"/>
                  </a:lnTo>
                  <a:lnTo>
                    <a:pt x="295931" y="894841"/>
                  </a:lnTo>
                  <a:lnTo>
                    <a:pt x="358883" y="929990"/>
                  </a:lnTo>
                  <a:lnTo>
                    <a:pt x="414154" y="954953"/>
                  </a:lnTo>
                  <a:lnTo>
                    <a:pt x="475722" y="971496"/>
                  </a:lnTo>
                  <a:lnTo>
                    <a:pt x="536973" y="993265"/>
                  </a:lnTo>
                  <a:lnTo>
                    <a:pt x="585832" y="1006196"/>
                  </a:lnTo>
                  <a:lnTo>
                    <a:pt x="647977" y="1021046"/>
                  </a:lnTo>
                  <a:lnTo>
                    <a:pt x="698922" y="1031715"/>
                  </a:lnTo>
                  <a:lnTo>
                    <a:pt x="754181" y="1042285"/>
                  </a:lnTo>
                  <a:lnTo>
                    <a:pt x="811888" y="1049706"/>
                  </a:lnTo>
                  <a:lnTo>
                    <a:pt x="866031" y="1055025"/>
                  </a:lnTo>
                  <a:lnTo>
                    <a:pt x="919117" y="1064010"/>
                  </a:lnTo>
                  <a:lnTo>
                    <a:pt x="971892" y="1070961"/>
                  </a:lnTo>
                  <a:lnTo>
                    <a:pt x="1024574" y="1076140"/>
                  </a:lnTo>
                  <a:lnTo>
                    <a:pt x="1080347" y="1081964"/>
                  </a:lnTo>
                  <a:lnTo>
                    <a:pt x="1138207" y="1086810"/>
                  </a:lnTo>
                  <a:lnTo>
                    <a:pt x="1192395" y="1092535"/>
                  </a:lnTo>
                  <a:lnTo>
                    <a:pt x="1245496" y="1094231"/>
                  </a:lnTo>
                  <a:lnTo>
                    <a:pt x="1301393" y="1094733"/>
                  </a:lnTo>
                  <a:lnTo>
                    <a:pt x="1359290" y="1094882"/>
                  </a:lnTo>
                  <a:lnTo>
                    <a:pt x="1416609" y="1094926"/>
                  </a:lnTo>
                  <a:lnTo>
                    <a:pt x="1478045" y="1091820"/>
                  </a:lnTo>
                  <a:lnTo>
                    <a:pt x="1540703" y="1086610"/>
                  </a:lnTo>
                  <a:lnTo>
                    <a:pt x="1603721" y="1081947"/>
                  </a:lnTo>
                  <a:lnTo>
                    <a:pt x="1666848" y="1073156"/>
                  </a:lnTo>
                  <a:lnTo>
                    <a:pt x="1730005" y="1063143"/>
                  </a:lnTo>
                  <a:lnTo>
                    <a:pt x="1790053" y="1052767"/>
                  </a:lnTo>
                  <a:lnTo>
                    <a:pt x="1848009" y="1042284"/>
                  </a:lnTo>
                  <a:lnTo>
                    <a:pt x="1906515" y="1031768"/>
                  </a:lnTo>
                  <a:lnTo>
                    <a:pt x="1964014" y="1021244"/>
                  </a:lnTo>
                  <a:lnTo>
                    <a:pt x="2022386" y="1010717"/>
                  </a:lnTo>
                  <a:lnTo>
                    <a:pt x="2079845" y="1003308"/>
                  </a:lnTo>
                  <a:lnTo>
                    <a:pt x="2138204" y="997994"/>
                  </a:lnTo>
                  <a:lnTo>
                    <a:pt x="2192540" y="989010"/>
                  </a:lnTo>
                  <a:lnTo>
                    <a:pt x="2248804" y="978939"/>
                  </a:lnTo>
                  <a:lnTo>
                    <a:pt x="2306809" y="965427"/>
                  </a:lnTo>
                  <a:lnTo>
                    <a:pt x="2361040" y="949725"/>
                  </a:lnTo>
                  <a:lnTo>
                    <a:pt x="2411034" y="934544"/>
                  </a:lnTo>
                  <a:lnTo>
                    <a:pt x="2458602" y="918347"/>
                  </a:lnTo>
                  <a:lnTo>
                    <a:pt x="2521489" y="902394"/>
                  </a:lnTo>
                  <a:lnTo>
                    <a:pt x="2578970" y="880742"/>
                  </a:lnTo>
                  <a:lnTo>
                    <a:pt x="2632266" y="860867"/>
                  </a:lnTo>
                  <a:lnTo>
                    <a:pt x="2693739" y="827901"/>
                  </a:lnTo>
                  <a:lnTo>
                    <a:pt x="2750744" y="786081"/>
                  </a:lnTo>
                  <a:lnTo>
                    <a:pt x="2789337" y="745421"/>
                  </a:lnTo>
                  <a:lnTo>
                    <a:pt x="2810768" y="709713"/>
                  </a:lnTo>
                  <a:lnTo>
                    <a:pt x="2820757" y="658318"/>
                  </a:lnTo>
                  <a:lnTo>
                    <a:pt x="2823717" y="604226"/>
                  </a:lnTo>
                  <a:lnTo>
                    <a:pt x="2819005" y="562332"/>
                  </a:lnTo>
                  <a:lnTo>
                    <a:pt x="2795250" y="505921"/>
                  </a:lnTo>
                  <a:lnTo>
                    <a:pt x="2780285" y="477053"/>
                  </a:lnTo>
                  <a:lnTo>
                    <a:pt x="2757913" y="453681"/>
                  </a:lnTo>
                  <a:lnTo>
                    <a:pt x="2696931" y="394566"/>
                  </a:lnTo>
                  <a:lnTo>
                    <a:pt x="2638778" y="351065"/>
                  </a:lnTo>
                  <a:lnTo>
                    <a:pt x="2580126" y="315854"/>
                  </a:lnTo>
                  <a:lnTo>
                    <a:pt x="2526126" y="287764"/>
                  </a:lnTo>
                  <a:lnTo>
                    <a:pt x="2463163" y="266921"/>
                  </a:lnTo>
                  <a:lnTo>
                    <a:pt x="2401333" y="241486"/>
                  </a:lnTo>
                  <a:lnTo>
                    <a:pt x="2350443" y="224007"/>
                  </a:lnTo>
                  <a:lnTo>
                    <a:pt x="2298320" y="208299"/>
                  </a:lnTo>
                  <a:lnTo>
                    <a:pt x="2245832" y="191946"/>
                  </a:lnTo>
                  <a:lnTo>
                    <a:pt x="2193234" y="179692"/>
                  </a:lnTo>
                  <a:lnTo>
                    <a:pt x="2137486" y="168653"/>
                  </a:lnTo>
                  <a:lnTo>
                    <a:pt x="2076514" y="157972"/>
                  </a:lnTo>
                  <a:lnTo>
                    <a:pt x="2013995" y="147399"/>
                  </a:lnTo>
                  <a:lnTo>
                    <a:pt x="1951016" y="139977"/>
                  </a:lnTo>
                  <a:lnTo>
                    <a:pt x="1894142" y="137778"/>
                  </a:lnTo>
                  <a:lnTo>
                    <a:pt x="1838592" y="131445"/>
                  </a:lnTo>
                  <a:lnTo>
                    <a:pt x="1814227" y="126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344604" y="147398"/>
            <a:ext cx="3911743" cy="1103462"/>
            <a:chOff x="344604" y="147398"/>
            <a:chExt cx="3911743" cy="1103462"/>
          </a:xfrm>
        </p:grpSpPr>
        <p:sp>
          <p:nvSpPr>
            <p:cNvPr id="2" name="Freeform 1"/>
            <p:cNvSpPr/>
            <p:nvPr/>
          </p:nvSpPr>
          <p:spPr>
            <a:xfrm>
              <a:off x="344604" y="206392"/>
              <a:ext cx="379161" cy="367636"/>
            </a:xfrm>
            <a:custGeom>
              <a:avLst/>
              <a:gdLst/>
              <a:ahLst/>
              <a:cxnLst/>
              <a:rect l="0" t="0" r="0" b="0"/>
              <a:pathLst>
                <a:path w="379161" h="367636">
                  <a:moveTo>
                    <a:pt x="223934" y="35763"/>
                  </a:moveTo>
                  <a:lnTo>
                    <a:pt x="179972" y="12044"/>
                  </a:lnTo>
                  <a:lnTo>
                    <a:pt x="144098" y="919"/>
                  </a:lnTo>
                  <a:lnTo>
                    <a:pt x="120601" y="0"/>
                  </a:lnTo>
                  <a:lnTo>
                    <a:pt x="98460" y="4660"/>
                  </a:lnTo>
                  <a:lnTo>
                    <a:pt x="67434" y="20438"/>
                  </a:lnTo>
                  <a:lnTo>
                    <a:pt x="28052" y="53603"/>
                  </a:lnTo>
                  <a:lnTo>
                    <a:pt x="12127" y="80043"/>
                  </a:lnTo>
                  <a:lnTo>
                    <a:pt x="0" y="115694"/>
                  </a:lnTo>
                  <a:lnTo>
                    <a:pt x="1063" y="176897"/>
                  </a:lnTo>
                  <a:lnTo>
                    <a:pt x="4650" y="220950"/>
                  </a:lnTo>
                  <a:lnTo>
                    <a:pt x="19491" y="261299"/>
                  </a:lnTo>
                  <a:lnTo>
                    <a:pt x="60388" y="319406"/>
                  </a:lnTo>
                  <a:lnTo>
                    <a:pt x="108767" y="358092"/>
                  </a:lnTo>
                  <a:lnTo>
                    <a:pt x="135704" y="366194"/>
                  </a:lnTo>
                  <a:lnTo>
                    <a:pt x="177515" y="367635"/>
                  </a:lnTo>
                  <a:lnTo>
                    <a:pt x="228673" y="357641"/>
                  </a:lnTo>
                  <a:lnTo>
                    <a:pt x="264333" y="342224"/>
                  </a:lnTo>
                  <a:lnTo>
                    <a:pt x="321689" y="295327"/>
                  </a:lnTo>
                  <a:lnTo>
                    <a:pt x="357228" y="254763"/>
                  </a:lnTo>
                  <a:lnTo>
                    <a:pt x="372743" y="224654"/>
                  </a:lnTo>
                  <a:lnTo>
                    <a:pt x="379160" y="182328"/>
                  </a:lnTo>
                  <a:lnTo>
                    <a:pt x="372923" y="132434"/>
                  </a:lnTo>
                  <a:lnTo>
                    <a:pt x="357042" y="78129"/>
                  </a:lnTo>
                  <a:lnTo>
                    <a:pt x="343925" y="60052"/>
                  </a:lnTo>
                  <a:lnTo>
                    <a:pt x="325227" y="45388"/>
                  </a:lnTo>
                  <a:lnTo>
                    <a:pt x="288392" y="31726"/>
                  </a:lnTo>
                  <a:lnTo>
                    <a:pt x="249012" y="28328"/>
                  </a:lnTo>
                  <a:lnTo>
                    <a:pt x="192349" y="35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397023"/>
              <a:ext cx="115815" cy="121579"/>
            </a:xfrm>
            <a:custGeom>
              <a:avLst/>
              <a:gdLst/>
              <a:ahLst/>
              <a:cxnLst/>
              <a:rect l="0" t="0" r="0" b="0"/>
              <a:pathLst>
                <a:path w="115815" h="121579">
                  <a:moveTo>
                    <a:pt x="0" y="45173"/>
                  </a:moveTo>
                  <a:lnTo>
                    <a:pt x="17959" y="99048"/>
                  </a:lnTo>
                  <a:lnTo>
                    <a:pt x="24749" y="119421"/>
                  </a:lnTo>
                  <a:lnTo>
                    <a:pt x="24689" y="121578"/>
                  </a:lnTo>
                  <a:lnTo>
                    <a:pt x="18382" y="111496"/>
                  </a:lnTo>
                  <a:lnTo>
                    <a:pt x="12856" y="79513"/>
                  </a:lnTo>
                  <a:lnTo>
                    <a:pt x="16807" y="45989"/>
                  </a:lnTo>
                  <a:lnTo>
                    <a:pt x="25408" y="27599"/>
                  </a:lnTo>
                  <a:lnTo>
                    <a:pt x="30977" y="19419"/>
                  </a:lnTo>
                  <a:lnTo>
                    <a:pt x="46523" y="7211"/>
                  </a:lnTo>
                  <a:lnTo>
                    <a:pt x="55582" y="2317"/>
                  </a:lnTo>
                  <a:lnTo>
                    <a:pt x="75006" y="0"/>
                  </a:lnTo>
                  <a:lnTo>
                    <a:pt x="115814" y="3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42113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3158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386509"/>
              <a:ext cx="155477" cy="346962"/>
            </a:xfrm>
            <a:custGeom>
              <a:avLst/>
              <a:gdLst/>
              <a:ahLst/>
              <a:cxnLst/>
              <a:rect l="0" t="0" r="0" b="0"/>
              <a:pathLst>
                <a:path w="155477" h="346962">
                  <a:moveTo>
                    <a:pt x="73699" y="76744"/>
                  </a:moveTo>
                  <a:lnTo>
                    <a:pt x="90467" y="82334"/>
                  </a:lnTo>
                  <a:lnTo>
                    <a:pt x="108058" y="78839"/>
                  </a:lnTo>
                  <a:lnTo>
                    <a:pt x="117662" y="74631"/>
                  </a:lnTo>
                  <a:lnTo>
                    <a:pt x="124065" y="67147"/>
                  </a:lnTo>
                  <a:lnTo>
                    <a:pt x="131179" y="46352"/>
                  </a:lnTo>
                  <a:lnTo>
                    <a:pt x="130736" y="36596"/>
                  </a:lnTo>
                  <a:lnTo>
                    <a:pt x="124005" y="19516"/>
                  </a:lnTo>
                  <a:lnTo>
                    <a:pt x="110096" y="7246"/>
                  </a:lnTo>
                  <a:lnTo>
                    <a:pt x="101473" y="2336"/>
                  </a:lnTo>
                  <a:lnTo>
                    <a:pt x="82534" y="0"/>
                  </a:lnTo>
                  <a:lnTo>
                    <a:pt x="62418" y="4031"/>
                  </a:lnTo>
                  <a:lnTo>
                    <a:pt x="41779" y="13622"/>
                  </a:lnTo>
                  <a:lnTo>
                    <a:pt x="27147" y="28803"/>
                  </a:lnTo>
                  <a:lnTo>
                    <a:pt x="21608" y="37764"/>
                  </a:lnTo>
                  <a:lnTo>
                    <a:pt x="18572" y="60200"/>
                  </a:lnTo>
                  <a:lnTo>
                    <a:pt x="22292" y="84599"/>
                  </a:lnTo>
                  <a:lnTo>
                    <a:pt x="31744" y="107142"/>
                  </a:lnTo>
                  <a:lnTo>
                    <a:pt x="46864" y="122620"/>
                  </a:lnTo>
                  <a:lnTo>
                    <a:pt x="55809" y="128385"/>
                  </a:lnTo>
                  <a:lnTo>
                    <a:pt x="64112" y="129889"/>
                  </a:lnTo>
                  <a:lnTo>
                    <a:pt x="71987" y="128552"/>
                  </a:lnTo>
                  <a:lnTo>
                    <a:pt x="107026" y="115184"/>
                  </a:lnTo>
                  <a:lnTo>
                    <a:pt x="120877" y="102017"/>
                  </a:lnTo>
                  <a:lnTo>
                    <a:pt x="126208" y="93593"/>
                  </a:lnTo>
                  <a:lnTo>
                    <a:pt x="129762" y="93826"/>
                  </a:lnTo>
                  <a:lnTo>
                    <a:pt x="133711" y="109683"/>
                  </a:lnTo>
                  <a:lnTo>
                    <a:pt x="139574" y="172603"/>
                  </a:lnTo>
                  <a:lnTo>
                    <a:pt x="151442" y="233460"/>
                  </a:lnTo>
                  <a:lnTo>
                    <a:pt x="155476" y="292231"/>
                  </a:lnTo>
                  <a:lnTo>
                    <a:pt x="151769" y="316406"/>
                  </a:lnTo>
                  <a:lnTo>
                    <a:pt x="146803" y="325426"/>
                  </a:lnTo>
                  <a:lnTo>
                    <a:pt x="131926" y="338568"/>
                  </a:lnTo>
                  <a:lnTo>
                    <a:pt x="110496" y="345189"/>
                  </a:lnTo>
                  <a:lnTo>
                    <a:pt x="86544" y="346961"/>
                  </a:lnTo>
                  <a:lnTo>
                    <a:pt x="26301" y="335521"/>
                  </a:lnTo>
                  <a:lnTo>
                    <a:pt x="0" y="329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45272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7647" y="442246"/>
              <a:ext cx="126343" cy="126293"/>
            </a:xfrm>
            <a:custGeom>
              <a:avLst/>
              <a:gdLst/>
              <a:ahLst/>
              <a:cxnLst/>
              <a:rect l="0" t="0" r="0" b="0"/>
              <a:pathLst>
                <a:path w="126343" h="126293">
                  <a:moveTo>
                    <a:pt x="0" y="21007"/>
                  </a:moveTo>
                  <a:lnTo>
                    <a:pt x="8333" y="58485"/>
                  </a:lnTo>
                  <a:lnTo>
                    <a:pt x="9553" y="73929"/>
                  </a:lnTo>
                  <a:lnTo>
                    <a:pt x="15989" y="33970"/>
                  </a:lnTo>
                  <a:lnTo>
                    <a:pt x="30734" y="6261"/>
                  </a:lnTo>
                  <a:lnTo>
                    <a:pt x="39207" y="1818"/>
                  </a:lnTo>
                  <a:lnTo>
                    <a:pt x="61099" y="0"/>
                  </a:lnTo>
                  <a:lnTo>
                    <a:pt x="71148" y="3493"/>
                  </a:lnTo>
                  <a:lnTo>
                    <a:pt x="88553" y="16733"/>
                  </a:lnTo>
                  <a:lnTo>
                    <a:pt x="105917" y="43917"/>
                  </a:lnTo>
                  <a:lnTo>
                    <a:pt x="121094" y="84544"/>
                  </a:lnTo>
                  <a:lnTo>
                    <a:pt x="126342" y="12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1561" y="429880"/>
              <a:ext cx="151942" cy="107074"/>
            </a:xfrm>
            <a:custGeom>
              <a:avLst/>
              <a:gdLst/>
              <a:ahLst/>
              <a:cxnLst/>
              <a:rect l="0" t="0" r="0" b="0"/>
              <a:pathLst>
                <a:path w="151942" h="107074">
                  <a:moveTo>
                    <a:pt x="88770" y="64959"/>
                  </a:moveTo>
                  <a:lnTo>
                    <a:pt x="79195" y="33677"/>
                  </a:lnTo>
                  <a:lnTo>
                    <a:pt x="68527" y="17520"/>
                  </a:lnTo>
                  <a:lnTo>
                    <a:pt x="52867" y="5661"/>
                  </a:lnTo>
                  <a:lnTo>
                    <a:pt x="43778" y="860"/>
                  </a:lnTo>
                  <a:lnTo>
                    <a:pt x="34209" y="0"/>
                  </a:lnTo>
                  <a:lnTo>
                    <a:pt x="14218" y="5282"/>
                  </a:lnTo>
                  <a:lnTo>
                    <a:pt x="7483" y="13476"/>
                  </a:lnTo>
                  <a:lnTo>
                    <a:pt x="0" y="38178"/>
                  </a:lnTo>
                  <a:lnTo>
                    <a:pt x="1376" y="73792"/>
                  </a:lnTo>
                  <a:lnTo>
                    <a:pt x="9374" y="92671"/>
                  </a:lnTo>
                  <a:lnTo>
                    <a:pt x="14783" y="100981"/>
                  </a:lnTo>
                  <a:lnTo>
                    <a:pt x="21898" y="104182"/>
                  </a:lnTo>
                  <a:lnTo>
                    <a:pt x="30151" y="103976"/>
                  </a:lnTo>
                  <a:lnTo>
                    <a:pt x="39162" y="101498"/>
                  </a:lnTo>
                  <a:lnTo>
                    <a:pt x="46339" y="96338"/>
                  </a:lnTo>
                  <a:lnTo>
                    <a:pt x="57434" y="81245"/>
                  </a:lnTo>
                  <a:lnTo>
                    <a:pt x="63200" y="78156"/>
                  </a:lnTo>
                  <a:lnTo>
                    <a:pt x="69384" y="78436"/>
                  </a:lnTo>
                  <a:lnTo>
                    <a:pt x="82494" y="84987"/>
                  </a:lnTo>
                  <a:lnTo>
                    <a:pt x="96119" y="95697"/>
                  </a:lnTo>
                  <a:lnTo>
                    <a:pt x="116213" y="102017"/>
                  </a:lnTo>
                  <a:lnTo>
                    <a:pt x="151941" y="107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63502" y="29479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3" y="171351"/>
                  </a:lnTo>
                  <a:lnTo>
                    <a:pt x="18669" y="23081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84642" y="242155"/>
              <a:ext cx="30016" cy="347441"/>
            </a:xfrm>
            <a:custGeom>
              <a:avLst/>
              <a:gdLst/>
              <a:ahLst/>
              <a:cxnLst/>
              <a:rect l="0" t="0" r="0" b="0"/>
              <a:pathLst>
                <a:path w="30016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4749" y="217073"/>
                  </a:lnTo>
                  <a:lnTo>
                    <a:pt x="29560" y="270078"/>
                  </a:lnTo>
                  <a:lnTo>
                    <a:pt x="30015" y="327306"/>
                  </a:lnTo>
                  <a:lnTo>
                    <a:pt x="28199" y="334018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176335"/>
              <a:ext cx="276941" cy="234277"/>
            </a:xfrm>
            <a:custGeom>
              <a:avLst/>
              <a:gdLst/>
              <a:ahLst/>
              <a:cxnLst/>
              <a:rect l="0" t="0" r="0" b="0"/>
              <a:pathLst>
                <a:path w="276941" h="234277">
                  <a:moveTo>
                    <a:pt x="0" y="97405"/>
                  </a:moveTo>
                  <a:lnTo>
                    <a:pt x="9575" y="66123"/>
                  </a:lnTo>
                  <a:lnTo>
                    <a:pt x="39403" y="22128"/>
                  </a:lnTo>
                  <a:lnTo>
                    <a:pt x="59236" y="8187"/>
                  </a:lnTo>
                  <a:lnTo>
                    <a:pt x="71076" y="2831"/>
                  </a:lnTo>
                  <a:lnTo>
                    <a:pt x="99830" y="0"/>
                  </a:lnTo>
                  <a:lnTo>
                    <a:pt x="130936" y="3812"/>
                  </a:lnTo>
                  <a:lnTo>
                    <a:pt x="189034" y="25322"/>
                  </a:lnTo>
                  <a:lnTo>
                    <a:pt x="234392" y="52101"/>
                  </a:lnTo>
                  <a:lnTo>
                    <a:pt x="258442" y="78523"/>
                  </a:lnTo>
                  <a:lnTo>
                    <a:pt x="274797" y="108578"/>
                  </a:lnTo>
                  <a:lnTo>
                    <a:pt x="276940" y="132397"/>
                  </a:lnTo>
                  <a:lnTo>
                    <a:pt x="275873" y="145300"/>
                  </a:lnTo>
                  <a:lnTo>
                    <a:pt x="257605" y="185816"/>
                  </a:lnTo>
                  <a:lnTo>
                    <a:pt x="236544" y="204159"/>
                  </a:lnTo>
                  <a:lnTo>
                    <a:pt x="190484" y="225467"/>
                  </a:lnTo>
                  <a:lnTo>
                    <a:pt x="131784" y="233116"/>
                  </a:lnTo>
                  <a:lnTo>
                    <a:pt x="105285" y="234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3098" y="452725"/>
              <a:ext cx="105286" cy="91898"/>
            </a:xfrm>
            <a:custGeom>
              <a:avLst/>
              <a:gdLst/>
              <a:ahLst/>
              <a:cxnLst/>
              <a:rect l="0" t="0" r="0" b="0"/>
              <a:pathLst>
                <a:path w="105286" h="91898">
                  <a:moveTo>
                    <a:pt x="0" y="73699"/>
                  </a:moveTo>
                  <a:lnTo>
                    <a:pt x="12132" y="91897"/>
                  </a:lnTo>
                  <a:lnTo>
                    <a:pt x="6952" y="84127"/>
                  </a:lnTo>
                  <a:lnTo>
                    <a:pt x="6209" y="65856"/>
                  </a:lnTo>
                  <a:lnTo>
                    <a:pt x="10948" y="44477"/>
                  </a:lnTo>
                  <a:lnTo>
                    <a:pt x="20854" y="27176"/>
                  </a:lnTo>
                  <a:lnTo>
                    <a:pt x="36175" y="14808"/>
                  </a:lnTo>
                  <a:lnTo>
                    <a:pt x="55852" y="65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082" y="452725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14655" y="55141"/>
                  </a:lnTo>
                  <a:lnTo>
                    <a:pt x="28548" y="111636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53139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61880" y="413538"/>
              <a:ext cx="70245" cy="144473"/>
            </a:xfrm>
            <a:custGeom>
              <a:avLst/>
              <a:gdLst/>
              <a:ahLst/>
              <a:cxnLst/>
              <a:rect l="0" t="0" r="0" b="0"/>
              <a:pathLst>
                <a:path w="70245" h="144473">
                  <a:moveTo>
                    <a:pt x="70244" y="18130"/>
                  </a:moveTo>
                  <a:lnTo>
                    <a:pt x="59066" y="6951"/>
                  </a:lnTo>
                  <a:lnTo>
                    <a:pt x="41099" y="1463"/>
                  </a:lnTo>
                  <a:lnTo>
                    <a:pt x="29757" y="0"/>
                  </a:lnTo>
                  <a:lnTo>
                    <a:pt x="21026" y="3704"/>
                  </a:lnTo>
                  <a:lnTo>
                    <a:pt x="8205" y="20297"/>
                  </a:lnTo>
                  <a:lnTo>
                    <a:pt x="0" y="55947"/>
                  </a:lnTo>
                  <a:lnTo>
                    <a:pt x="3157" y="90556"/>
                  </a:lnTo>
                  <a:lnTo>
                    <a:pt x="11572" y="109201"/>
                  </a:lnTo>
                  <a:lnTo>
                    <a:pt x="17091" y="117448"/>
                  </a:lnTo>
                  <a:lnTo>
                    <a:pt x="32583" y="129732"/>
                  </a:lnTo>
                  <a:lnTo>
                    <a:pt x="70244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9323" y="407825"/>
              <a:ext cx="142315" cy="185025"/>
            </a:xfrm>
            <a:custGeom>
              <a:avLst/>
              <a:gdLst/>
              <a:ahLst/>
              <a:cxnLst/>
              <a:rect l="0" t="0" r="0" b="0"/>
              <a:pathLst>
                <a:path w="142315" h="185025">
                  <a:moveTo>
                    <a:pt x="26500" y="87014"/>
                  </a:moveTo>
                  <a:lnTo>
                    <a:pt x="52886" y="71373"/>
                  </a:lnTo>
                  <a:lnTo>
                    <a:pt x="95707" y="52685"/>
                  </a:lnTo>
                  <a:lnTo>
                    <a:pt x="104223" y="46581"/>
                  </a:lnTo>
                  <a:lnTo>
                    <a:pt x="108731" y="39001"/>
                  </a:lnTo>
                  <a:lnTo>
                    <a:pt x="110621" y="21221"/>
                  </a:lnTo>
                  <a:lnTo>
                    <a:pt x="107147" y="13906"/>
                  </a:lnTo>
                  <a:lnTo>
                    <a:pt x="93929" y="2659"/>
                  </a:lnTo>
                  <a:lnTo>
                    <a:pt x="73236" y="0"/>
                  </a:lnTo>
                  <a:lnTo>
                    <a:pt x="50781" y="3887"/>
                  </a:lnTo>
                  <a:lnTo>
                    <a:pt x="33002" y="13414"/>
                  </a:lnTo>
                  <a:lnTo>
                    <a:pt x="9839" y="37520"/>
                  </a:lnTo>
                  <a:lnTo>
                    <a:pt x="1548" y="63067"/>
                  </a:lnTo>
                  <a:lnTo>
                    <a:pt x="0" y="104095"/>
                  </a:lnTo>
                  <a:lnTo>
                    <a:pt x="5364" y="126191"/>
                  </a:lnTo>
                  <a:lnTo>
                    <a:pt x="27871" y="159440"/>
                  </a:lnTo>
                  <a:lnTo>
                    <a:pt x="34433" y="166884"/>
                  </a:lnTo>
                  <a:lnTo>
                    <a:pt x="66025" y="182949"/>
                  </a:lnTo>
                  <a:lnTo>
                    <a:pt x="91640" y="185024"/>
                  </a:lnTo>
                  <a:lnTo>
                    <a:pt x="142314" y="181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4321" y="389554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26963" y="494839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22531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160" y="203451"/>
              <a:ext cx="255456" cy="222295"/>
            </a:xfrm>
            <a:custGeom>
              <a:avLst/>
              <a:gdLst/>
              <a:ahLst/>
              <a:cxnLst/>
              <a:rect l="0" t="0" r="0" b="0"/>
              <a:pathLst>
                <a:path w="255456" h="222295">
                  <a:moveTo>
                    <a:pt x="221700" y="28175"/>
                  </a:moveTo>
                  <a:lnTo>
                    <a:pt x="158250" y="4151"/>
                  </a:lnTo>
                  <a:lnTo>
                    <a:pt x="111913" y="0"/>
                  </a:lnTo>
                  <a:lnTo>
                    <a:pt x="56861" y="8485"/>
                  </a:lnTo>
                  <a:lnTo>
                    <a:pt x="34964" y="15915"/>
                  </a:lnTo>
                  <a:lnTo>
                    <a:pt x="17433" y="27016"/>
                  </a:lnTo>
                  <a:lnTo>
                    <a:pt x="4963" y="42868"/>
                  </a:lnTo>
                  <a:lnTo>
                    <a:pt x="0" y="52008"/>
                  </a:lnTo>
                  <a:lnTo>
                    <a:pt x="200" y="59272"/>
                  </a:lnTo>
                  <a:lnTo>
                    <a:pt x="3844" y="65284"/>
                  </a:lnTo>
                  <a:lnTo>
                    <a:pt x="17250" y="75084"/>
                  </a:lnTo>
                  <a:lnTo>
                    <a:pt x="70167" y="94563"/>
                  </a:lnTo>
                  <a:lnTo>
                    <a:pt x="124004" y="110006"/>
                  </a:lnTo>
                  <a:lnTo>
                    <a:pt x="179698" y="134373"/>
                  </a:lnTo>
                  <a:lnTo>
                    <a:pt x="239046" y="162610"/>
                  </a:lnTo>
                  <a:lnTo>
                    <a:pt x="252026" y="179171"/>
                  </a:lnTo>
                  <a:lnTo>
                    <a:pt x="255455" y="198230"/>
                  </a:lnTo>
                  <a:lnTo>
                    <a:pt x="254732" y="208226"/>
                  </a:lnTo>
                  <a:lnTo>
                    <a:pt x="249570" y="214889"/>
                  </a:lnTo>
                  <a:lnTo>
                    <a:pt x="231357" y="222294"/>
                  </a:lnTo>
                  <a:lnTo>
                    <a:pt x="204545" y="219345"/>
                  </a:lnTo>
                  <a:lnTo>
                    <a:pt x="156565" y="204531"/>
                  </a:lnTo>
                  <a:lnTo>
                    <a:pt x="99130" y="184154"/>
                  </a:lnTo>
                  <a:lnTo>
                    <a:pt x="53244" y="165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8632" y="147398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1893" y="160651"/>
                  </a:lnTo>
                  <a:lnTo>
                    <a:pt x="24710" y="212677"/>
                  </a:lnTo>
                  <a:lnTo>
                    <a:pt x="33347" y="27277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4303" y="228099"/>
              <a:ext cx="244413" cy="358422"/>
            </a:xfrm>
            <a:custGeom>
              <a:avLst/>
              <a:gdLst/>
              <a:ahLst/>
              <a:cxnLst/>
              <a:rect l="0" t="0" r="0" b="0"/>
              <a:pathLst>
                <a:path w="244413" h="358422">
                  <a:moveTo>
                    <a:pt x="33842" y="45641"/>
                  </a:moveTo>
                  <a:lnTo>
                    <a:pt x="68739" y="16333"/>
                  </a:lnTo>
                  <a:lnTo>
                    <a:pt x="97994" y="1732"/>
                  </a:lnTo>
                  <a:lnTo>
                    <a:pt x="118506" y="0"/>
                  </a:lnTo>
                  <a:lnTo>
                    <a:pt x="138151" y="4299"/>
                  </a:lnTo>
                  <a:lnTo>
                    <a:pt x="154680" y="14009"/>
                  </a:lnTo>
                  <a:lnTo>
                    <a:pt x="177140" y="43808"/>
                  </a:lnTo>
                  <a:lnTo>
                    <a:pt x="193024" y="76684"/>
                  </a:lnTo>
                  <a:lnTo>
                    <a:pt x="199550" y="114241"/>
                  </a:lnTo>
                  <a:lnTo>
                    <a:pt x="193349" y="177258"/>
                  </a:lnTo>
                  <a:lnTo>
                    <a:pt x="183009" y="227489"/>
                  </a:lnTo>
                  <a:lnTo>
                    <a:pt x="159147" y="286976"/>
                  </a:lnTo>
                  <a:lnTo>
                    <a:pt x="144515" y="313168"/>
                  </a:lnTo>
                  <a:lnTo>
                    <a:pt x="116547" y="339898"/>
                  </a:lnTo>
                  <a:lnTo>
                    <a:pt x="96336" y="351117"/>
                  </a:lnTo>
                  <a:lnTo>
                    <a:pt x="59637" y="358421"/>
                  </a:lnTo>
                  <a:lnTo>
                    <a:pt x="35948" y="353890"/>
                  </a:lnTo>
                  <a:lnTo>
                    <a:pt x="24717" y="349407"/>
                  </a:lnTo>
                  <a:lnTo>
                    <a:pt x="9119" y="335066"/>
                  </a:lnTo>
                  <a:lnTo>
                    <a:pt x="3322" y="326329"/>
                  </a:lnTo>
                  <a:lnTo>
                    <a:pt x="0" y="307262"/>
                  </a:lnTo>
                  <a:lnTo>
                    <a:pt x="3593" y="287089"/>
                  </a:lnTo>
                  <a:lnTo>
                    <a:pt x="12989" y="266425"/>
                  </a:lnTo>
                  <a:lnTo>
                    <a:pt x="28084" y="251782"/>
                  </a:lnTo>
                  <a:lnTo>
                    <a:pt x="37022" y="246240"/>
                  </a:lnTo>
                  <a:lnTo>
                    <a:pt x="77548" y="238439"/>
                  </a:lnTo>
                  <a:lnTo>
                    <a:pt x="135239" y="243039"/>
                  </a:lnTo>
                  <a:lnTo>
                    <a:pt x="194814" y="245161"/>
                  </a:lnTo>
                  <a:lnTo>
                    <a:pt x="244412" y="245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93770" y="284269"/>
              <a:ext cx="262577" cy="308130"/>
            </a:xfrm>
            <a:custGeom>
              <a:avLst/>
              <a:gdLst/>
              <a:ahLst/>
              <a:cxnLst/>
              <a:rect l="0" t="0" r="0" b="0"/>
              <a:pathLst>
                <a:path w="262577" h="308130">
                  <a:moveTo>
                    <a:pt x="112344" y="0"/>
                  </a:moveTo>
                  <a:lnTo>
                    <a:pt x="89987" y="5589"/>
                  </a:lnTo>
                  <a:lnTo>
                    <a:pt x="59316" y="25833"/>
                  </a:lnTo>
                  <a:lnTo>
                    <a:pt x="33591" y="54057"/>
                  </a:lnTo>
                  <a:lnTo>
                    <a:pt x="12343" y="96206"/>
                  </a:lnTo>
                  <a:lnTo>
                    <a:pt x="0" y="151498"/>
                  </a:lnTo>
                  <a:lnTo>
                    <a:pt x="2805" y="212809"/>
                  </a:lnTo>
                  <a:lnTo>
                    <a:pt x="16977" y="255817"/>
                  </a:lnTo>
                  <a:lnTo>
                    <a:pt x="32524" y="277863"/>
                  </a:lnTo>
                  <a:lnTo>
                    <a:pt x="51132" y="294290"/>
                  </a:lnTo>
                  <a:lnTo>
                    <a:pt x="71100" y="305491"/>
                  </a:lnTo>
                  <a:lnTo>
                    <a:pt x="97913" y="308129"/>
                  </a:lnTo>
                  <a:lnTo>
                    <a:pt x="151607" y="300291"/>
                  </a:lnTo>
                  <a:lnTo>
                    <a:pt x="185198" y="285247"/>
                  </a:lnTo>
                  <a:lnTo>
                    <a:pt x="211789" y="260382"/>
                  </a:lnTo>
                  <a:lnTo>
                    <a:pt x="245788" y="210197"/>
                  </a:lnTo>
                  <a:lnTo>
                    <a:pt x="262576" y="162793"/>
                  </a:lnTo>
                  <a:lnTo>
                    <a:pt x="262402" y="122194"/>
                  </a:lnTo>
                  <a:lnTo>
                    <a:pt x="254941" y="86119"/>
                  </a:lnTo>
                  <a:lnTo>
                    <a:pt x="234144" y="47613"/>
                  </a:lnTo>
                  <a:lnTo>
                    <a:pt x="215610" y="29740"/>
                  </a:lnTo>
                  <a:lnTo>
                    <a:pt x="18604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4310" y="905450"/>
              <a:ext cx="354476" cy="345410"/>
            </a:xfrm>
            <a:custGeom>
              <a:avLst/>
              <a:gdLst/>
              <a:ahLst/>
              <a:cxnLst/>
              <a:rect l="0" t="0" r="0" b="0"/>
              <a:pathLst>
                <a:path w="354476" h="345410">
                  <a:moveTo>
                    <a:pt x="273741" y="0"/>
                  </a:moveTo>
                  <a:lnTo>
                    <a:pt x="215125" y="5590"/>
                  </a:lnTo>
                  <a:lnTo>
                    <a:pt x="160951" y="17959"/>
                  </a:lnTo>
                  <a:lnTo>
                    <a:pt x="105189" y="31667"/>
                  </a:lnTo>
                  <a:lnTo>
                    <a:pt x="79506" y="39811"/>
                  </a:lnTo>
                  <a:lnTo>
                    <a:pt x="43955" y="64103"/>
                  </a:lnTo>
                  <a:lnTo>
                    <a:pt x="36322" y="70811"/>
                  </a:lnTo>
                  <a:lnTo>
                    <a:pt x="27842" y="90743"/>
                  </a:lnTo>
                  <a:lnTo>
                    <a:pt x="25580" y="102610"/>
                  </a:lnTo>
                  <a:lnTo>
                    <a:pt x="26412" y="112860"/>
                  </a:lnTo>
                  <a:lnTo>
                    <a:pt x="33576" y="130489"/>
                  </a:lnTo>
                  <a:lnTo>
                    <a:pt x="47678" y="143003"/>
                  </a:lnTo>
                  <a:lnTo>
                    <a:pt x="56352" y="147978"/>
                  </a:lnTo>
                  <a:lnTo>
                    <a:pt x="75348" y="150386"/>
                  </a:lnTo>
                  <a:lnTo>
                    <a:pt x="134965" y="139387"/>
                  </a:lnTo>
                  <a:lnTo>
                    <a:pt x="189830" y="129266"/>
                  </a:lnTo>
                  <a:lnTo>
                    <a:pt x="231721" y="130328"/>
                  </a:lnTo>
                  <a:lnTo>
                    <a:pt x="287798" y="141168"/>
                  </a:lnTo>
                  <a:lnTo>
                    <a:pt x="324310" y="151142"/>
                  </a:lnTo>
                  <a:lnTo>
                    <a:pt x="333190" y="156914"/>
                  </a:lnTo>
                  <a:lnTo>
                    <a:pt x="346176" y="172685"/>
                  </a:lnTo>
                  <a:lnTo>
                    <a:pt x="354475" y="212473"/>
                  </a:lnTo>
                  <a:lnTo>
                    <a:pt x="350177" y="238322"/>
                  </a:lnTo>
                  <a:lnTo>
                    <a:pt x="339298" y="261509"/>
                  </a:lnTo>
                  <a:lnTo>
                    <a:pt x="313443" y="293124"/>
                  </a:lnTo>
                  <a:lnTo>
                    <a:pt x="281215" y="317829"/>
                  </a:lnTo>
                  <a:lnTo>
                    <a:pt x="236831" y="337627"/>
                  </a:lnTo>
                  <a:lnTo>
                    <a:pt x="191185" y="344533"/>
                  </a:lnTo>
                  <a:lnTo>
                    <a:pt x="137756" y="345409"/>
                  </a:lnTo>
                  <a:lnTo>
                    <a:pt x="75203" y="332673"/>
                  </a:lnTo>
                  <a:lnTo>
                    <a:pt x="19161" y="31575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1554" y="1087151"/>
              <a:ext cx="252882" cy="156914"/>
            </a:xfrm>
            <a:custGeom>
              <a:avLst/>
              <a:gdLst/>
              <a:ahLst/>
              <a:cxnLst/>
              <a:rect l="0" t="0" r="0" b="0"/>
              <a:pathLst>
                <a:path w="252882" h="156914">
                  <a:moveTo>
                    <a:pt x="189710" y="60455"/>
                  </a:moveTo>
                  <a:lnTo>
                    <a:pt x="160401" y="22081"/>
                  </a:lnTo>
                  <a:lnTo>
                    <a:pt x="134622" y="6451"/>
                  </a:lnTo>
                  <a:lnTo>
                    <a:pt x="99168" y="0"/>
                  </a:lnTo>
                  <a:lnTo>
                    <a:pt x="64617" y="3678"/>
                  </a:lnTo>
                  <a:lnTo>
                    <a:pt x="32152" y="17766"/>
                  </a:lnTo>
                  <a:lnTo>
                    <a:pt x="14009" y="36413"/>
                  </a:lnTo>
                  <a:lnTo>
                    <a:pt x="5896" y="47936"/>
                  </a:lnTo>
                  <a:lnTo>
                    <a:pt x="0" y="70099"/>
                  </a:lnTo>
                  <a:lnTo>
                    <a:pt x="3258" y="102307"/>
                  </a:lnTo>
                  <a:lnTo>
                    <a:pt x="9746" y="122339"/>
                  </a:lnTo>
                  <a:lnTo>
                    <a:pt x="20429" y="139042"/>
                  </a:lnTo>
                  <a:lnTo>
                    <a:pt x="36095" y="151144"/>
                  </a:lnTo>
                  <a:lnTo>
                    <a:pt x="45186" y="156010"/>
                  </a:lnTo>
                  <a:lnTo>
                    <a:pt x="55926" y="156913"/>
                  </a:lnTo>
                  <a:lnTo>
                    <a:pt x="80337" y="151678"/>
                  </a:lnTo>
                  <a:lnTo>
                    <a:pt x="100546" y="138433"/>
                  </a:lnTo>
                  <a:lnTo>
                    <a:pt x="109210" y="129988"/>
                  </a:lnTo>
                  <a:lnTo>
                    <a:pt x="118837" y="108126"/>
                  </a:lnTo>
                  <a:lnTo>
                    <a:pt x="130607" y="61552"/>
                  </a:lnTo>
                  <a:lnTo>
                    <a:pt x="133930" y="60017"/>
                  </a:lnTo>
                  <a:lnTo>
                    <a:pt x="137315" y="64842"/>
                  </a:lnTo>
                  <a:lnTo>
                    <a:pt x="140742" y="73908"/>
                  </a:lnTo>
                  <a:lnTo>
                    <a:pt x="153908" y="90221"/>
                  </a:lnTo>
                  <a:lnTo>
                    <a:pt x="190957" y="119757"/>
                  </a:lnTo>
                  <a:lnTo>
                    <a:pt x="202239" y="122216"/>
                  </a:lnTo>
                  <a:lnTo>
                    <a:pt x="252881" y="113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58164" y="937036"/>
              <a:ext cx="5215" cy="294799"/>
            </a:xfrm>
            <a:custGeom>
              <a:avLst/>
              <a:gdLst/>
              <a:ahLst/>
              <a:cxnLst/>
              <a:rect l="0" t="0" r="0" b="0"/>
              <a:pathLst>
                <a:path w="5215" h="294799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4184" y="156280"/>
                  </a:lnTo>
                  <a:lnTo>
                    <a:pt x="4909" y="207612"/>
                  </a:lnTo>
                  <a:lnTo>
                    <a:pt x="5154" y="265444"/>
                  </a:lnTo>
                  <a:lnTo>
                    <a:pt x="52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84435" y="1050710"/>
              <a:ext cx="221099" cy="179654"/>
            </a:xfrm>
            <a:custGeom>
              <a:avLst/>
              <a:gdLst/>
              <a:ahLst/>
              <a:cxnLst/>
              <a:rect l="0" t="0" r="0" b="0"/>
              <a:pathLst>
                <a:path w="221099" h="179654">
                  <a:moveTo>
                    <a:pt x="0" y="149538"/>
                  </a:moveTo>
                  <a:lnTo>
                    <a:pt x="11178" y="132771"/>
                  </a:lnTo>
                  <a:lnTo>
                    <a:pt x="26025" y="121419"/>
                  </a:lnTo>
                  <a:lnTo>
                    <a:pt x="81589" y="93626"/>
                  </a:lnTo>
                  <a:lnTo>
                    <a:pt x="136523" y="72823"/>
                  </a:lnTo>
                  <a:lnTo>
                    <a:pt x="162764" y="56358"/>
                  </a:lnTo>
                  <a:lnTo>
                    <a:pt x="167001" y="47644"/>
                  </a:lnTo>
                  <a:lnTo>
                    <a:pt x="168589" y="25483"/>
                  </a:lnTo>
                  <a:lnTo>
                    <a:pt x="163865" y="16532"/>
                  </a:lnTo>
                  <a:lnTo>
                    <a:pt x="146138" y="3467"/>
                  </a:lnTo>
                  <a:lnTo>
                    <a:pt x="125782" y="0"/>
                  </a:lnTo>
                  <a:lnTo>
                    <a:pt x="84117" y="7306"/>
                  </a:lnTo>
                  <a:lnTo>
                    <a:pt x="66241" y="19643"/>
                  </a:lnTo>
                  <a:lnTo>
                    <a:pt x="51667" y="36825"/>
                  </a:lnTo>
                  <a:lnTo>
                    <a:pt x="28872" y="86775"/>
                  </a:lnTo>
                  <a:lnTo>
                    <a:pt x="27650" y="107606"/>
                  </a:lnTo>
                  <a:lnTo>
                    <a:pt x="32176" y="128562"/>
                  </a:lnTo>
                  <a:lnTo>
                    <a:pt x="41986" y="149574"/>
                  </a:lnTo>
                  <a:lnTo>
                    <a:pt x="57265" y="164372"/>
                  </a:lnTo>
                  <a:lnTo>
                    <a:pt x="76924" y="173679"/>
                  </a:lnTo>
                  <a:lnTo>
                    <a:pt x="127672" y="179653"/>
                  </a:lnTo>
                  <a:lnTo>
                    <a:pt x="182757" y="175244"/>
                  </a:lnTo>
                  <a:lnTo>
                    <a:pt x="221098" y="160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84943" y="894309"/>
              <a:ext cx="157612" cy="346500"/>
            </a:xfrm>
            <a:custGeom>
              <a:avLst/>
              <a:gdLst/>
              <a:ahLst/>
              <a:cxnLst/>
              <a:rect l="0" t="0" r="0" b="0"/>
              <a:pathLst>
                <a:path w="157612" h="346500">
                  <a:moveTo>
                    <a:pt x="15388" y="126955"/>
                  </a:moveTo>
                  <a:lnTo>
                    <a:pt x="20977" y="185572"/>
                  </a:lnTo>
                  <a:lnTo>
                    <a:pt x="36719" y="248408"/>
                  </a:lnTo>
                  <a:lnTo>
                    <a:pt x="50537" y="302894"/>
                  </a:lnTo>
                  <a:lnTo>
                    <a:pt x="49849" y="342212"/>
                  </a:lnTo>
                  <a:lnTo>
                    <a:pt x="47721" y="346499"/>
                  </a:lnTo>
                  <a:lnTo>
                    <a:pt x="45132" y="344677"/>
                  </a:lnTo>
                  <a:lnTo>
                    <a:pt x="25755" y="282737"/>
                  </a:lnTo>
                  <a:lnTo>
                    <a:pt x="11847" y="222717"/>
                  </a:lnTo>
                  <a:lnTo>
                    <a:pt x="6240" y="162942"/>
                  </a:lnTo>
                  <a:lnTo>
                    <a:pt x="5132" y="106074"/>
                  </a:lnTo>
                  <a:lnTo>
                    <a:pt x="0" y="44136"/>
                  </a:lnTo>
                  <a:lnTo>
                    <a:pt x="6989" y="22296"/>
                  </a:lnTo>
                  <a:lnTo>
                    <a:pt x="14468" y="13899"/>
                  </a:lnTo>
                  <a:lnTo>
                    <a:pt x="35256" y="1448"/>
                  </a:lnTo>
                  <a:lnTo>
                    <a:pt x="47351" y="0"/>
                  </a:lnTo>
                  <a:lnTo>
                    <a:pt x="73267" y="4630"/>
                  </a:lnTo>
                  <a:lnTo>
                    <a:pt x="102988" y="20390"/>
                  </a:lnTo>
                  <a:lnTo>
                    <a:pt x="148429" y="60470"/>
                  </a:lnTo>
                  <a:lnTo>
                    <a:pt x="156406" y="83758"/>
                  </a:lnTo>
                  <a:lnTo>
                    <a:pt x="157611" y="111266"/>
                  </a:lnTo>
                  <a:lnTo>
                    <a:pt x="150348" y="135190"/>
                  </a:lnTo>
                  <a:lnTo>
                    <a:pt x="142796" y="144143"/>
                  </a:lnTo>
                  <a:lnTo>
                    <a:pt x="121927" y="157211"/>
                  </a:lnTo>
                  <a:lnTo>
                    <a:pt x="71571" y="166727"/>
                  </a:lnTo>
                  <a:lnTo>
                    <a:pt x="25917" y="169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79316" y="1094963"/>
              <a:ext cx="63172" cy="144663"/>
            </a:xfrm>
            <a:custGeom>
              <a:avLst/>
              <a:gdLst/>
              <a:ahLst/>
              <a:cxnLst/>
              <a:rect l="0" t="0" r="0" b="0"/>
              <a:pathLst>
                <a:path w="63172" h="144663">
                  <a:moveTo>
                    <a:pt x="0" y="31586"/>
                  </a:moveTo>
                  <a:lnTo>
                    <a:pt x="19128" y="92696"/>
                  </a:lnTo>
                  <a:lnTo>
                    <a:pt x="43119" y="133344"/>
                  </a:lnTo>
                  <a:lnTo>
                    <a:pt x="51919" y="144662"/>
                  </a:lnTo>
                  <a:lnTo>
                    <a:pt x="50990" y="144405"/>
                  </a:lnTo>
                  <a:lnTo>
                    <a:pt x="48031" y="141893"/>
                  </a:lnTo>
                  <a:lnTo>
                    <a:pt x="18914" y="84284"/>
                  </a:lnTo>
                  <a:lnTo>
                    <a:pt x="7424" y="52659"/>
                  </a:lnTo>
                  <a:lnTo>
                    <a:pt x="7289" y="43295"/>
                  </a:lnTo>
                  <a:lnTo>
                    <a:pt x="13378" y="26651"/>
                  </a:lnTo>
                  <a:lnTo>
                    <a:pt x="27002" y="14575"/>
                  </a:lnTo>
                  <a:lnTo>
                    <a:pt x="48165" y="431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37243" y="1105492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7236" y="27556"/>
                  </a:lnTo>
                  <a:lnTo>
                    <a:pt x="11893" y="6834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16186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58522" y="1060433"/>
              <a:ext cx="110349" cy="153336"/>
            </a:xfrm>
            <a:custGeom>
              <a:avLst/>
              <a:gdLst/>
              <a:ahLst/>
              <a:cxnLst/>
              <a:rect l="0" t="0" r="0" b="0"/>
              <a:pathLst>
                <a:path w="110349" h="153336">
                  <a:moveTo>
                    <a:pt x="99820" y="24002"/>
                  </a:moveTo>
                  <a:lnTo>
                    <a:pt x="81839" y="8361"/>
                  </a:lnTo>
                  <a:lnTo>
                    <a:pt x="64922" y="283"/>
                  </a:lnTo>
                  <a:lnTo>
                    <a:pt x="55497" y="0"/>
                  </a:lnTo>
                  <a:lnTo>
                    <a:pt x="35667" y="5925"/>
                  </a:lnTo>
                  <a:lnTo>
                    <a:pt x="18275" y="19477"/>
                  </a:lnTo>
                  <a:lnTo>
                    <a:pt x="10361" y="28005"/>
                  </a:lnTo>
                  <a:lnTo>
                    <a:pt x="1569" y="53077"/>
                  </a:lnTo>
                  <a:lnTo>
                    <a:pt x="0" y="81378"/>
                  </a:lnTo>
                  <a:lnTo>
                    <a:pt x="7103" y="105654"/>
                  </a:lnTo>
                  <a:lnTo>
                    <a:pt x="24255" y="133463"/>
                  </a:lnTo>
                  <a:lnTo>
                    <a:pt x="40499" y="145961"/>
                  </a:lnTo>
                  <a:lnTo>
                    <a:pt x="49744" y="150931"/>
                  </a:lnTo>
                  <a:lnTo>
                    <a:pt x="69375" y="153335"/>
                  </a:lnTo>
                  <a:lnTo>
                    <a:pt x="110348" y="150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26252" y="1039580"/>
              <a:ext cx="142660" cy="185843"/>
            </a:xfrm>
            <a:custGeom>
              <a:avLst/>
              <a:gdLst/>
              <a:ahLst/>
              <a:cxnLst/>
              <a:rect l="0" t="0" r="0" b="0"/>
              <a:pathLst>
                <a:path w="142660" h="185843">
                  <a:moveTo>
                    <a:pt x="16318" y="97497"/>
                  </a:moveTo>
                  <a:lnTo>
                    <a:pt x="70193" y="78369"/>
                  </a:lnTo>
                  <a:lnTo>
                    <a:pt x="116176" y="47694"/>
                  </a:lnTo>
                  <a:lnTo>
                    <a:pt x="119155" y="39729"/>
                  </a:lnTo>
                  <a:lnTo>
                    <a:pt x="118800" y="30909"/>
                  </a:lnTo>
                  <a:lnTo>
                    <a:pt x="116225" y="21519"/>
                  </a:lnTo>
                  <a:lnTo>
                    <a:pt x="110999" y="14090"/>
                  </a:lnTo>
                  <a:lnTo>
                    <a:pt x="95833" y="2716"/>
                  </a:lnTo>
                  <a:lnTo>
                    <a:pt x="77394" y="0"/>
                  </a:lnTo>
                  <a:lnTo>
                    <a:pt x="67564" y="914"/>
                  </a:lnTo>
                  <a:lnTo>
                    <a:pt x="47282" y="11287"/>
                  </a:lnTo>
                  <a:lnTo>
                    <a:pt x="27740" y="28766"/>
                  </a:lnTo>
                  <a:lnTo>
                    <a:pt x="11256" y="52132"/>
                  </a:lnTo>
                  <a:lnTo>
                    <a:pt x="0" y="91595"/>
                  </a:lnTo>
                  <a:lnTo>
                    <a:pt x="2254" y="127334"/>
                  </a:lnTo>
                  <a:lnTo>
                    <a:pt x="13576" y="146243"/>
                  </a:lnTo>
                  <a:lnTo>
                    <a:pt x="30307" y="161276"/>
                  </a:lnTo>
                  <a:lnTo>
                    <a:pt x="72763" y="180459"/>
                  </a:lnTo>
                  <a:lnTo>
                    <a:pt x="97557" y="185842"/>
                  </a:lnTo>
                  <a:lnTo>
                    <a:pt x="142659" y="181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4238" y="100020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6883" y="3119"/>
                  </a:lnTo>
                  <a:lnTo>
                    <a:pt x="283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05823" y="108443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77729" y="7235"/>
                  </a:lnTo>
                  <a:lnTo>
                    <a:pt x="2774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06118" y="863336"/>
              <a:ext cx="172723" cy="171003"/>
            </a:xfrm>
            <a:custGeom>
              <a:avLst/>
              <a:gdLst/>
              <a:ahLst/>
              <a:cxnLst/>
              <a:rect l="0" t="0" r="0" b="0"/>
              <a:pathLst>
                <a:path w="172723" h="171003">
                  <a:moveTo>
                    <a:pt x="152431" y="0"/>
                  </a:moveTo>
                  <a:lnTo>
                    <a:pt x="95167" y="3120"/>
                  </a:lnTo>
                  <a:lnTo>
                    <a:pt x="39864" y="14655"/>
                  </a:lnTo>
                  <a:lnTo>
                    <a:pt x="5994" y="24749"/>
                  </a:lnTo>
                  <a:lnTo>
                    <a:pt x="994" y="29368"/>
                  </a:lnTo>
                  <a:lnTo>
                    <a:pt x="0" y="34786"/>
                  </a:lnTo>
                  <a:lnTo>
                    <a:pt x="1677" y="40739"/>
                  </a:lnTo>
                  <a:lnTo>
                    <a:pt x="6305" y="45876"/>
                  </a:lnTo>
                  <a:lnTo>
                    <a:pt x="38949" y="62528"/>
                  </a:lnTo>
                  <a:lnTo>
                    <a:pt x="96803" y="81804"/>
                  </a:lnTo>
                  <a:lnTo>
                    <a:pt x="141312" y="109312"/>
                  </a:lnTo>
                  <a:lnTo>
                    <a:pt x="160358" y="128132"/>
                  </a:lnTo>
                  <a:lnTo>
                    <a:pt x="172722" y="148195"/>
                  </a:lnTo>
                  <a:lnTo>
                    <a:pt x="171807" y="156118"/>
                  </a:lnTo>
                  <a:lnTo>
                    <a:pt x="166518" y="162571"/>
                  </a:lnTo>
                  <a:lnTo>
                    <a:pt x="158313" y="168042"/>
                  </a:lnTo>
                  <a:lnTo>
                    <a:pt x="139837" y="171002"/>
                  </a:lnTo>
                  <a:lnTo>
                    <a:pt x="79576" y="160346"/>
                  </a:lnTo>
                  <a:lnTo>
                    <a:pt x="6820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74321" y="873865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17958" y="62280"/>
                  </a:lnTo>
                  <a:lnTo>
                    <a:pt x="35149" y="124607"/>
                  </a:lnTo>
                  <a:lnTo>
                    <a:pt x="49530" y="175636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06598" y="894922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0427"/>
                  </a:lnTo>
                  <a:lnTo>
                    <a:pt x="14042" y="214573"/>
                  </a:lnTo>
                  <a:lnTo>
                    <a:pt x="19569" y="274976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68848" y="881757"/>
              <a:ext cx="196007" cy="316713"/>
            </a:xfrm>
            <a:custGeom>
              <a:avLst/>
              <a:gdLst/>
              <a:ahLst/>
              <a:cxnLst/>
              <a:rect l="0" t="0" r="0" b="0"/>
              <a:pathLst>
                <a:path w="196007" h="316713">
                  <a:moveTo>
                    <a:pt x="184540" y="55279"/>
                  </a:moveTo>
                  <a:lnTo>
                    <a:pt x="150212" y="116152"/>
                  </a:lnTo>
                  <a:lnTo>
                    <a:pt x="117498" y="170053"/>
                  </a:lnTo>
                  <a:lnTo>
                    <a:pt x="88306" y="232509"/>
                  </a:lnTo>
                  <a:lnTo>
                    <a:pt x="81937" y="270918"/>
                  </a:lnTo>
                  <a:lnTo>
                    <a:pt x="86686" y="295008"/>
                  </a:lnTo>
                  <a:lnTo>
                    <a:pt x="91228" y="306345"/>
                  </a:lnTo>
                  <a:lnTo>
                    <a:pt x="97766" y="312734"/>
                  </a:lnTo>
                  <a:lnTo>
                    <a:pt x="105634" y="315823"/>
                  </a:lnTo>
                  <a:lnTo>
                    <a:pt x="114389" y="316712"/>
                  </a:lnTo>
                  <a:lnTo>
                    <a:pt x="133475" y="311461"/>
                  </a:lnTo>
                  <a:lnTo>
                    <a:pt x="152485" y="300159"/>
                  </a:lnTo>
                  <a:lnTo>
                    <a:pt x="191035" y="254293"/>
                  </a:lnTo>
                  <a:lnTo>
                    <a:pt x="196006" y="233807"/>
                  </a:lnTo>
                  <a:lnTo>
                    <a:pt x="195693" y="223430"/>
                  </a:lnTo>
                  <a:lnTo>
                    <a:pt x="189107" y="205662"/>
                  </a:lnTo>
                  <a:lnTo>
                    <a:pt x="177211" y="189966"/>
                  </a:lnTo>
                  <a:lnTo>
                    <a:pt x="148443" y="167976"/>
                  </a:lnTo>
                  <a:lnTo>
                    <a:pt x="90626" y="139584"/>
                  </a:lnTo>
                  <a:lnTo>
                    <a:pt x="29280" y="104422"/>
                  </a:lnTo>
                  <a:lnTo>
                    <a:pt x="11810" y="90378"/>
                  </a:lnTo>
                  <a:lnTo>
                    <a:pt x="2487" y="70099"/>
                  </a:lnTo>
                  <a:lnTo>
                    <a:pt x="0" y="58140"/>
                  </a:lnTo>
                  <a:lnTo>
                    <a:pt x="682" y="47827"/>
                  </a:lnTo>
                  <a:lnTo>
                    <a:pt x="7679" y="30130"/>
                  </a:lnTo>
                  <a:lnTo>
                    <a:pt x="24827" y="17585"/>
                  </a:lnTo>
                  <a:lnTo>
                    <a:pt x="68374" y="0"/>
                  </a:lnTo>
                  <a:lnTo>
                    <a:pt x="111386" y="35"/>
                  </a:lnTo>
                  <a:lnTo>
                    <a:pt x="158002" y="10528"/>
                  </a:lnTo>
                  <a:lnTo>
                    <a:pt x="174012" y="23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36953" y="1631917"/>
            <a:ext cx="2916395" cy="405900"/>
            <a:chOff x="536953" y="1631917"/>
            <a:chExt cx="2916395" cy="405900"/>
          </a:xfrm>
        </p:grpSpPr>
        <p:sp>
          <p:nvSpPr>
            <p:cNvPr id="42" name="Freeform 41"/>
            <p:cNvSpPr/>
            <p:nvPr/>
          </p:nvSpPr>
          <p:spPr>
            <a:xfrm>
              <a:off x="565182" y="1631917"/>
              <a:ext cx="87460" cy="128223"/>
            </a:xfrm>
            <a:custGeom>
              <a:avLst/>
              <a:gdLst/>
              <a:ahLst/>
              <a:cxnLst/>
              <a:rect l="0" t="0" r="0" b="0"/>
              <a:pathLst>
                <a:path w="87460" h="128223">
                  <a:moveTo>
                    <a:pt x="77056" y="0"/>
                  </a:moveTo>
                  <a:lnTo>
                    <a:pt x="53009" y="9575"/>
                  </a:lnTo>
                  <a:lnTo>
                    <a:pt x="17463" y="39403"/>
                  </a:lnTo>
                  <a:lnTo>
                    <a:pt x="1947" y="65487"/>
                  </a:lnTo>
                  <a:lnTo>
                    <a:pt x="0" y="88377"/>
                  </a:lnTo>
                  <a:lnTo>
                    <a:pt x="1119" y="101032"/>
                  </a:lnTo>
                  <a:lnTo>
                    <a:pt x="5374" y="110638"/>
                  </a:lnTo>
                  <a:lnTo>
                    <a:pt x="19461" y="124432"/>
                  </a:lnTo>
                  <a:lnTo>
                    <a:pt x="40540" y="128222"/>
                  </a:lnTo>
                  <a:lnTo>
                    <a:pt x="52712" y="127595"/>
                  </a:lnTo>
                  <a:lnTo>
                    <a:pt x="63166" y="122498"/>
                  </a:lnTo>
                  <a:lnTo>
                    <a:pt x="81021" y="104356"/>
                  </a:lnTo>
                  <a:lnTo>
                    <a:pt x="85549" y="92967"/>
                  </a:lnTo>
                  <a:lnTo>
                    <a:pt x="87459" y="67835"/>
                  </a:lnTo>
                  <a:lnTo>
                    <a:pt x="81958" y="32967"/>
                  </a:lnTo>
                  <a:lnTo>
                    <a:pt x="77984" y="25488"/>
                  </a:lnTo>
                  <a:lnTo>
                    <a:pt x="72996" y="20501"/>
                  </a:lnTo>
                  <a:lnTo>
                    <a:pt x="559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6953" y="1642445"/>
              <a:ext cx="315856" cy="379027"/>
            </a:xfrm>
            <a:custGeom>
              <a:avLst/>
              <a:gdLst/>
              <a:ahLst/>
              <a:cxnLst/>
              <a:rect l="0" t="0" r="0" b="0"/>
              <a:pathLst>
                <a:path w="315856" h="379027">
                  <a:moveTo>
                    <a:pt x="315855" y="0"/>
                  </a:moveTo>
                  <a:lnTo>
                    <a:pt x="257292" y="55087"/>
                  </a:lnTo>
                  <a:lnTo>
                    <a:pt x="212910" y="110821"/>
                  </a:lnTo>
                  <a:lnTo>
                    <a:pt x="161574" y="173719"/>
                  </a:lnTo>
                  <a:lnTo>
                    <a:pt x="112312" y="235228"/>
                  </a:lnTo>
                  <a:lnTo>
                    <a:pt x="63171" y="294085"/>
                  </a:lnTo>
                  <a:lnTo>
                    <a:pt x="35095" y="328322"/>
                  </a:lnTo>
                  <a:lnTo>
                    <a:pt x="11453" y="36992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4673" y="1916186"/>
              <a:ext cx="126727" cy="121631"/>
            </a:xfrm>
            <a:custGeom>
              <a:avLst/>
              <a:gdLst/>
              <a:ahLst/>
              <a:cxnLst/>
              <a:rect l="0" t="0" r="0" b="0"/>
              <a:pathLst>
                <a:path w="126727" h="121631">
                  <a:moveTo>
                    <a:pt x="95492" y="0"/>
                  </a:moveTo>
                  <a:lnTo>
                    <a:pt x="73136" y="0"/>
                  </a:lnTo>
                  <a:lnTo>
                    <a:pt x="55920" y="6239"/>
                  </a:lnTo>
                  <a:lnTo>
                    <a:pt x="25804" y="29309"/>
                  </a:lnTo>
                  <a:lnTo>
                    <a:pt x="4394" y="55088"/>
                  </a:lnTo>
                  <a:lnTo>
                    <a:pt x="835" y="64801"/>
                  </a:lnTo>
                  <a:lnTo>
                    <a:pt x="0" y="84953"/>
                  </a:lnTo>
                  <a:lnTo>
                    <a:pt x="3755" y="94070"/>
                  </a:lnTo>
                  <a:lnTo>
                    <a:pt x="17285" y="110439"/>
                  </a:lnTo>
                  <a:lnTo>
                    <a:pt x="38117" y="119274"/>
                  </a:lnTo>
                  <a:lnTo>
                    <a:pt x="50223" y="121630"/>
                  </a:lnTo>
                  <a:lnTo>
                    <a:pt x="76153" y="118009"/>
                  </a:lnTo>
                  <a:lnTo>
                    <a:pt x="100935" y="107430"/>
                  </a:lnTo>
                  <a:lnTo>
                    <a:pt x="119748" y="91031"/>
                  </a:lnTo>
                  <a:lnTo>
                    <a:pt x="124531" y="81744"/>
                  </a:lnTo>
                  <a:lnTo>
                    <a:pt x="126726" y="62067"/>
                  </a:lnTo>
                  <a:lnTo>
                    <a:pt x="120682" y="44743"/>
                  </a:lnTo>
                  <a:lnTo>
                    <a:pt x="110365" y="24956"/>
                  </a:lnTo>
                  <a:lnTo>
                    <a:pt x="10602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22692" y="1861941"/>
              <a:ext cx="148237" cy="121777"/>
            </a:xfrm>
            <a:custGeom>
              <a:avLst/>
              <a:gdLst/>
              <a:ahLst/>
              <a:cxnLst/>
              <a:rect l="0" t="0" r="0" b="0"/>
              <a:pathLst>
                <a:path w="148237" h="121777">
                  <a:moveTo>
                    <a:pt x="82841" y="12131"/>
                  </a:moveTo>
                  <a:lnTo>
                    <a:pt x="71663" y="953"/>
                  </a:lnTo>
                  <a:lnTo>
                    <a:pt x="64860" y="0"/>
                  </a:lnTo>
                  <a:lnTo>
                    <a:pt x="47944" y="5180"/>
                  </a:lnTo>
                  <a:lnTo>
                    <a:pt x="24278" y="21250"/>
                  </a:lnTo>
                  <a:lnTo>
                    <a:pt x="2448" y="46419"/>
                  </a:lnTo>
                  <a:lnTo>
                    <a:pt x="0" y="56046"/>
                  </a:lnTo>
                  <a:lnTo>
                    <a:pt x="3519" y="76103"/>
                  </a:lnTo>
                  <a:lnTo>
                    <a:pt x="18654" y="107125"/>
                  </a:lnTo>
                  <a:lnTo>
                    <a:pt x="27182" y="114065"/>
                  </a:lnTo>
                  <a:lnTo>
                    <a:pt x="49135" y="121776"/>
                  </a:lnTo>
                  <a:lnTo>
                    <a:pt x="87802" y="120528"/>
                  </a:lnTo>
                  <a:lnTo>
                    <a:pt x="123306" y="107160"/>
                  </a:lnTo>
                  <a:lnTo>
                    <a:pt x="139040" y="91801"/>
                  </a:lnTo>
                  <a:lnTo>
                    <a:pt x="144874" y="82792"/>
                  </a:lnTo>
                  <a:lnTo>
                    <a:pt x="148236" y="63423"/>
                  </a:lnTo>
                  <a:lnTo>
                    <a:pt x="147495" y="53345"/>
                  </a:lnTo>
                  <a:lnTo>
                    <a:pt x="140432" y="35908"/>
                  </a:lnTo>
                  <a:lnTo>
                    <a:pt x="124955" y="12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91890" y="1698098"/>
              <a:ext cx="103157" cy="302317"/>
            </a:xfrm>
            <a:custGeom>
              <a:avLst/>
              <a:gdLst/>
              <a:ahLst/>
              <a:cxnLst/>
              <a:rect l="0" t="0" r="0" b="0"/>
              <a:pathLst>
                <a:path w="103157" h="302317">
                  <a:moveTo>
                    <a:pt x="92628" y="302316"/>
                  </a:moveTo>
                  <a:lnTo>
                    <a:pt x="73499" y="248441"/>
                  </a:lnTo>
                  <a:lnTo>
                    <a:pt x="37199" y="185225"/>
                  </a:lnTo>
                  <a:lnTo>
                    <a:pt x="15976" y="124781"/>
                  </a:lnTo>
                  <a:lnTo>
                    <a:pt x="1064" y="67760"/>
                  </a:lnTo>
                  <a:lnTo>
                    <a:pt x="0" y="54699"/>
                  </a:lnTo>
                  <a:lnTo>
                    <a:pt x="5056" y="33947"/>
                  </a:lnTo>
                  <a:lnTo>
                    <a:pt x="9680" y="25137"/>
                  </a:lnTo>
                  <a:lnTo>
                    <a:pt x="24177" y="12229"/>
                  </a:lnTo>
                  <a:lnTo>
                    <a:pt x="43488" y="3763"/>
                  </a:lnTo>
                  <a:lnTo>
                    <a:pt x="67668" y="0"/>
                  </a:lnTo>
                  <a:lnTo>
                    <a:pt x="77158" y="1336"/>
                  </a:lnTo>
                  <a:lnTo>
                    <a:pt x="103156" y="18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89761" y="189512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99603" y="1672303"/>
              <a:ext cx="118462" cy="307138"/>
            </a:xfrm>
            <a:custGeom>
              <a:avLst/>
              <a:gdLst/>
              <a:ahLst/>
              <a:cxnLst/>
              <a:rect l="0" t="0" r="0" b="0"/>
              <a:pathLst>
                <a:path w="118462" h="307138">
                  <a:moveTo>
                    <a:pt x="90283" y="243883"/>
                  </a:moveTo>
                  <a:lnTo>
                    <a:pt x="80707" y="212601"/>
                  </a:lnTo>
                  <a:lnTo>
                    <a:pt x="70039" y="196445"/>
                  </a:lnTo>
                  <a:lnTo>
                    <a:pt x="61579" y="192370"/>
                  </a:lnTo>
                  <a:lnTo>
                    <a:pt x="39701" y="190963"/>
                  </a:lnTo>
                  <a:lnTo>
                    <a:pt x="29655" y="194565"/>
                  </a:lnTo>
                  <a:lnTo>
                    <a:pt x="12254" y="207926"/>
                  </a:lnTo>
                  <a:lnTo>
                    <a:pt x="2961" y="228682"/>
                  </a:lnTo>
                  <a:lnTo>
                    <a:pt x="0" y="252335"/>
                  </a:lnTo>
                  <a:lnTo>
                    <a:pt x="2584" y="274545"/>
                  </a:lnTo>
                  <a:lnTo>
                    <a:pt x="10751" y="292996"/>
                  </a:lnTo>
                  <a:lnTo>
                    <a:pt x="16205" y="301191"/>
                  </a:lnTo>
                  <a:lnTo>
                    <a:pt x="23350" y="305485"/>
                  </a:lnTo>
                  <a:lnTo>
                    <a:pt x="40648" y="307137"/>
                  </a:lnTo>
                  <a:lnTo>
                    <a:pt x="56914" y="300852"/>
                  </a:lnTo>
                  <a:lnTo>
                    <a:pt x="71943" y="289090"/>
                  </a:lnTo>
                  <a:lnTo>
                    <a:pt x="92388" y="261567"/>
                  </a:lnTo>
                  <a:lnTo>
                    <a:pt x="110369" y="207818"/>
                  </a:lnTo>
                  <a:lnTo>
                    <a:pt x="118461" y="158328"/>
                  </a:lnTo>
                  <a:lnTo>
                    <a:pt x="117739" y="106620"/>
                  </a:lnTo>
                  <a:lnTo>
                    <a:pt x="110116" y="57373"/>
                  </a:lnTo>
                  <a:lnTo>
                    <a:pt x="97060" y="4401"/>
                  </a:lnTo>
                  <a:lnTo>
                    <a:pt x="92461" y="0"/>
                  </a:lnTo>
                  <a:lnTo>
                    <a:pt x="87056" y="576"/>
                  </a:lnTo>
                  <a:lnTo>
                    <a:pt x="81112" y="4469"/>
                  </a:lnTo>
                  <a:lnTo>
                    <a:pt x="74509" y="27513"/>
                  </a:lnTo>
                  <a:lnTo>
                    <a:pt x="70269" y="88319"/>
                  </a:lnTo>
                  <a:lnTo>
                    <a:pt x="77837" y="145391"/>
                  </a:lnTo>
                  <a:lnTo>
                    <a:pt x="90597" y="198605"/>
                  </a:lnTo>
                  <a:lnTo>
                    <a:pt x="108248" y="255304"/>
                  </a:lnTo>
                  <a:lnTo>
                    <a:pt x="111340" y="264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63585" y="1895129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16768" y="11179"/>
                  </a:lnTo>
                  <a:lnTo>
                    <a:pt x="28119" y="26025"/>
                  </a:ln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05699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84224" y="1794783"/>
              <a:ext cx="97799" cy="155757"/>
            </a:xfrm>
            <a:custGeom>
              <a:avLst/>
              <a:gdLst/>
              <a:ahLst/>
              <a:cxnLst/>
              <a:rect l="0" t="0" r="0" b="0"/>
              <a:pathLst>
                <a:path w="97799" h="155757">
                  <a:moveTo>
                    <a:pt x="79402" y="5590"/>
                  </a:moveTo>
                  <a:lnTo>
                    <a:pt x="62635" y="0"/>
                  </a:lnTo>
                  <a:lnTo>
                    <a:pt x="45044" y="3495"/>
                  </a:lnTo>
                  <a:lnTo>
                    <a:pt x="5155" y="24803"/>
                  </a:lnTo>
                  <a:lnTo>
                    <a:pt x="659" y="32437"/>
                  </a:lnTo>
                  <a:lnTo>
                    <a:pt x="0" y="41035"/>
                  </a:lnTo>
                  <a:lnTo>
                    <a:pt x="1901" y="50277"/>
                  </a:lnTo>
                  <a:lnTo>
                    <a:pt x="13372" y="66785"/>
                  </a:lnTo>
                  <a:lnTo>
                    <a:pt x="30168" y="80751"/>
                  </a:lnTo>
                  <a:lnTo>
                    <a:pt x="74262" y="108713"/>
                  </a:lnTo>
                  <a:lnTo>
                    <a:pt x="96467" y="134411"/>
                  </a:lnTo>
                  <a:lnTo>
                    <a:pt x="97798" y="141773"/>
                  </a:lnTo>
                  <a:lnTo>
                    <a:pt x="95175" y="147851"/>
                  </a:lnTo>
                  <a:lnTo>
                    <a:pt x="89918" y="153073"/>
                  </a:lnTo>
                  <a:lnTo>
                    <a:pt x="68478" y="155756"/>
                  </a:lnTo>
                  <a:lnTo>
                    <a:pt x="16231" y="152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34106" y="1818657"/>
              <a:ext cx="108506" cy="122524"/>
            </a:xfrm>
            <a:custGeom>
              <a:avLst/>
              <a:gdLst/>
              <a:ahLst/>
              <a:cxnLst/>
              <a:rect l="0" t="0" r="0" b="0"/>
              <a:pathLst>
                <a:path w="108506" h="122524">
                  <a:moveTo>
                    <a:pt x="76920" y="13301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0"/>
                  </a:lnTo>
                  <a:lnTo>
                    <a:pt x="25925" y="8117"/>
                  </a:lnTo>
                  <a:lnTo>
                    <a:pt x="18356" y="13355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9928"/>
                  </a:lnTo>
                  <a:lnTo>
                    <a:pt x="8173" y="106869"/>
                  </a:lnTo>
                  <a:lnTo>
                    <a:pt x="14711" y="114284"/>
                  </a:lnTo>
                  <a:lnTo>
                    <a:pt x="34454" y="122523"/>
                  </a:lnTo>
                  <a:lnTo>
                    <a:pt x="71876" y="121573"/>
                  </a:lnTo>
                  <a:lnTo>
                    <a:pt x="108505" y="1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12976" y="1821430"/>
              <a:ext cx="101055" cy="97310"/>
            </a:xfrm>
            <a:custGeom>
              <a:avLst/>
              <a:gdLst/>
              <a:ahLst/>
              <a:cxnLst/>
              <a:rect l="0" t="0" r="0" b="0"/>
              <a:pathLst>
                <a:path w="101055" h="97310">
                  <a:moveTo>
                    <a:pt x="55977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3" y="44992"/>
                  </a:lnTo>
                  <a:lnTo>
                    <a:pt x="0" y="64450"/>
                  </a:lnTo>
                  <a:lnTo>
                    <a:pt x="1112" y="74552"/>
                  </a:lnTo>
                  <a:lnTo>
                    <a:pt x="5362" y="82457"/>
                  </a:lnTo>
                  <a:lnTo>
                    <a:pt x="19444" y="94359"/>
                  </a:lnTo>
                  <a:lnTo>
                    <a:pt x="40520" y="97309"/>
                  </a:lnTo>
                  <a:lnTo>
                    <a:pt x="63145" y="93551"/>
                  </a:lnTo>
                  <a:lnTo>
                    <a:pt x="81000" y="84082"/>
                  </a:lnTo>
                  <a:lnTo>
                    <a:pt x="93614" y="68955"/>
                  </a:lnTo>
                  <a:lnTo>
                    <a:pt x="98616" y="60008"/>
                  </a:lnTo>
                  <a:lnTo>
                    <a:pt x="101054" y="40708"/>
                  </a:lnTo>
                  <a:lnTo>
                    <a:pt x="98238" y="22771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74238" y="1821430"/>
              <a:ext cx="115815" cy="90015"/>
            </a:xfrm>
            <a:custGeom>
              <a:avLst/>
              <a:gdLst/>
              <a:ahLst/>
              <a:cxnLst/>
              <a:rect l="0" t="0" r="0" b="0"/>
              <a:pathLst>
                <a:path w="115815" h="90015">
                  <a:moveTo>
                    <a:pt x="0" y="0"/>
                  </a:moveTo>
                  <a:lnTo>
                    <a:pt x="3120" y="42691"/>
                  </a:lnTo>
                  <a:lnTo>
                    <a:pt x="5589" y="53027"/>
                  </a:lnTo>
                  <a:lnTo>
                    <a:pt x="17692" y="70751"/>
                  </a:lnTo>
                  <a:lnTo>
                    <a:pt x="25833" y="78753"/>
                  </a:lnTo>
                  <a:lnTo>
                    <a:pt x="47356" y="87643"/>
                  </a:lnTo>
                  <a:lnTo>
                    <a:pt x="59647" y="90014"/>
                  </a:lnTo>
                  <a:lnTo>
                    <a:pt x="79542" y="86409"/>
                  </a:lnTo>
                  <a:lnTo>
                    <a:pt x="88123" y="82173"/>
                  </a:lnTo>
                  <a:lnTo>
                    <a:pt x="100777" y="64987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42694" y="1821182"/>
              <a:ext cx="168457" cy="95005"/>
            </a:xfrm>
            <a:custGeom>
              <a:avLst/>
              <a:gdLst/>
              <a:ahLst/>
              <a:cxnLst/>
              <a:rect l="0" t="0" r="0" b="0"/>
              <a:pathLst>
                <a:path w="168457" h="95005">
                  <a:moveTo>
                    <a:pt x="0" y="21305"/>
                  </a:moveTo>
                  <a:lnTo>
                    <a:pt x="34329" y="82178"/>
                  </a:lnTo>
                  <a:lnTo>
                    <a:pt x="42163" y="91643"/>
                  </a:lnTo>
                  <a:lnTo>
                    <a:pt x="27852" y="60203"/>
                  </a:lnTo>
                  <a:lnTo>
                    <a:pt x="27196" y="40933"/>
                  </a:lnTo>
                  <a:lnTo>
                    <a:pt x="31975" y="21839"/>
                  </a:lnTo>
                  <a:lnTo>
                    <a:pt x="41897" y="5554"/>
                  </a:lnTo>
                  <a:lnTo>
                    <a:pt x="50158" y="1446"/>
                  </a:lnTo>
                  <a:lnTo>
                    <a:pt x="71816" y="0"/>
                  </a:lnTo>
                  <a:lnTo>
                    <a:pt x="104727" y="11353"/>
                  </a:lnTo>
                  <a:lnTo>
                    <a:pt x="131116" y="35124"/>
                  </a:lnTo>
                  <a:lnTo>
                    <a:pt x="168456" y="95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21678" y="1631917"/>
              <a:ext cx="52644" cy="305327"/>
            </a:xfrm>
            <a:custGeom>
              <a:avLst/>
              <a:gdLst/>
              <a:ahLst/>
              <a:cxnLst/>
              <a:rect l="0" t="0" r="0" b="0"/>
              <a:pathLst>
                <a:path w="52644" h="3053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6"/>
                  </a:lnTo>
                  <a:lnTo>
                    <a:pt x="21331" y="217448"/>
                  </a:lnTo>
                  <a:lnTo>
                    <a:pt x="38641" y="280062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47979" y="1716145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86201" y="29308"/>
                  </a:lnTo>
                  <a:lnTo>
                    <a:pt x="124982" y="55000"/>
                  </a:lnTo>
                  <a:lnTo>
                    <a:pt x="97661" y="65388"/>
                  </a:lnTo>
                  <a:lnTo>
                    <a:pt x="41994" y="7205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90176" y="1747730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79647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90176" y="178984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796224" y="1179191"/>
            <a:ext cx="3911051" cy="690328"/>
            <a:chOff x="5796224" y="1179191"/>
            <a:chExt cx="3911051" cy="690328"/>
          </a:xfrm>
        </p:grpSpPr>
        <p:sp>
          <p:nvSpPr>
            <p:cNvPr id="62" name="Freeform 61"/>
            <p:cNvSpPr/>
            <p:nvPr/>
          </p:nvSpPr>
          <p:spPr>
            <a:xfrm>
              <a:off x="5796224" y="1234278"/>
              <a:ext cx="313140" cy="355526"/>
            </a:xfrm>
            <a:custGeom>
              <a:avLst/>
              <a:gdLst/>
              <a:ahLst/>
              <a:cxnLst/>
              <a:rect l="0" t="0" r="0" b="0"/>
              <a:pathLst>
                <a:path w="313140" h="355526">
                  <a:moveTo>
                    <a:pt x="47092" y="334468"/>
                  </a:moveTo>
                  <a:lnTo>
                    <a:pt x="47092" y="285537"/>
                  </a:lnTo>
                  <a:lnTo>
                    <a:pt x="43973" y="234572"/>
                  </a:lnTo>
                  <a:lnTo>
                    <a:pt x="32438" y="171236"/>
                  </a:lnTo>
                  <a:lnTo>
                    <a:pt x="18894" y="116524"/>
                  </a:lnTo>
                  <a:lnTo>
                    <a:pt x="8073" y="60657"/>
                  </a:lnTo>
                  <a:lnTo>
                    <a:pt x="0" y="10150"/>
                  </a:lnTo>
                  <a:lnTo>
                    <a:pt x="2829" y="3612"/>
                  </a:lnTo>
                  <a:lnTo>
                    <a:pt x="9395" y="424"/>
                  </a:lnTo>
                  <a:lnTo>
                    <a:pt x="29168" y="0"/>
                  </a:lnTo>
                  <a:lnTo>
                    <a:pt x="65438" y="7509"/>
                  </a:lnTo>
                  <a:lnTo>
                    <a:pt x="126023" y="37009"/>
                  </a:lnTo>
                  <a:lnTo>
                    <a:pt x="179623" y="64404"/>
                  </a:lnTo>
                  <a:lnTo>
                    <a:pt x="236033" y="99353"/>
                  </a:lnTo>
                  <a:lnTo>
                    <a:pt x="270200" y="128581"/>
                  </a:lnTo>
                  <a:lnTo>
                    <a:pt x="296360" y="166937"/>
                  </a:lnTo>
                  <a:lnTo>
                    <a:pt x="313139" y="208308"/>
                  </a:lnTo>
                  <a:lnTo>
                    <a:pt x="312964" y="245354"/>
                  </a:lnTo>
                  <a:lnTo>
                    <a:pt x="305503" y="280378"/>
                  </a:lnTo>
                  <a:lnTo>
                    <a:pt x="284705" y="312982"/>
                  </a:lnTo>
                  <a:lnTo>
                    <a:pt x="266171" y="328038"/>
                  </a:lnTo>
                  <a:lnTo>
                    <a:pt x="225678" y="347236"/>
                  </a:lnTo>
                  <a:lnTo>
                    <a:pt x="174308" y="353887"/>
                  </a:lnTo>
                  <a:lnTo>
                    <a:pt x="115289" y="355201"/>
                  </a:lnTo>
                  <a:lnTo>
                    <a:pt x="78677" y="355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80228" y="150557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48930"/>
                  </a:lnTo>
                  <a:lnTo>
                    <a:pt x="0" y="874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80228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60551" y="1426286"/>
              <a:ext cx="183018" cy="182796"/>
            </a:xfrm>
            <a:custGeom>
              <a:avLst/>
              <a:gdLst/>
              <a:ahLst/>
              <a:cxnLst/>
              <a:rect l="0" t="0" r="0" b="0"/>
              <a:pathLst>
                <a:path w="183018" h="182796">
                  <a:moveTo>
                    <a:pt x="130247" y="5589"/>
                  </a:moveTo>
                  <a:lnTo>
                    <a:pt x="113479" y="0"/>
                  </a:lnTo>
                  <a:lnTo>
                    <a:pt x="95888" y="376"/>
                  </a:lnTo>
                  <a:lnTo>
                    <a:pt x="38418" y="14478"/>
                  </a:lnTo>
                  <a:lnTo>
                    <a:pt x="15734" y="25527"/>
                  </a:lnTo>
                  <a:lnTo>
                    <a:pt x="8282" y="34089"/>
                  </a:lnTo>
                  <a:lnTo>
                    <a:pt x="0" y="56080"/>
                  </a:lnTo>
                  <a:lnTo>
                    <a:pt x="2472" y="63816"/>
                  </a:lnTo>
                  <a:lnTo>
                    <a:pt x="8798" y="68974"/>
                  </a:lnTo>
                  <a:lnTo>
                    <a:pt x="58362" y="85166"/>
                  </a:lnTo>
                  <a:lnTo>
                    <a:pt x="95559" y="90779"/>
                  </a:lnTo>
                  <a:lnTo>
                    <a:pt x="150895" y="113355"/>
                  </a:lnTo>
                  <a:lnTo>
                    <a:pt x="177179" y="130197"/>
                  </a:lnTo>
                  <a:lnTo>
                    <a:pt x="181422" y="137794"/>
                  </a:lnTo>
                  <a:lnTo>
                    <a:pt x="183017" y="155594"/>
                  </a:lnTo>
                  <a:lnTo>
                    <a:pt x="179465" y="162914"/>
                  </a:lnTo>
                  <a:lnTo>
                    <a:pt x="166160" y="174167"/>
                  </a:lnTo>
                  <a:lnTo>
                    <a:pt x="133349" y="181490"/>
                  </a:lnTo>
                  <a:lnTo>
                    <a:pt x="81510" y="182795"/>
                  </a:lnTo>
                  <a:lnTo>
                    <a:pt x="35490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61219" y="1424468"/>
              <a:ext cx="171735" cy="161198"/>
            </a:xfrm>
            <a:custGeom>
              <a:avLst/>
              <a:gdLst/>
              <a:ahLst/>
              <a:cxnLst/>
              <a:rect l="0" t="0" r="0" b="0"/>
              <a:pathLst>
                <a:path w="171735" h="161198">
                  <a:moveTo>
                    <a:pt x="140149" y="17936"/>
                  </a:moveTo>
                  <a:lnTo>
                    <a:pt x="128970" y="6757"/>
                  </a:lnTo>
                  <a:lnTo>
                    <a:pt x="111004" y="1269"/>
                  </a:lnTo>
                  <a:lnTo>
                    <a:pt x="88591" y="0"/>
                  </a:lnTo>
                  <a:lnTo>
                    <a:pt x="66931" y="3335"/>
                  </a:lnTo>
                  <a:lnTo>
                    <a:pt x="48726" y="11836"/>
                  </a:lnTo>
                  <a:lnTo>
                    <a:pt x="17975" y="36358"/>
                  </a:lnTo>
                  <a:lnTo>
                    <a:pt x="2043" y="62389"/>
                  </a:lnTo>
                  <a:lnTo>
                    <a:pt x="0" y="85266"/>
                  </a:lnTo>
                  <a:lnTo>
                    <a:pt x="4161" y="108692"/>
                  </a:lnTo>
                  <a:lnTo>
                    <a:pt x="13809" y="126902"/>
                  </a:lnTo>
                  <a:lnTo>
                    <a:pt x="37984" y="150308"/>
                  </a:lnTo>
                  <a:lnTo>
                    <a:pt x="60427" y="158656"/>
                  </a:lnTo>
                  <a:lnTo>
                    <a:pt x="84830" y="161197"/>
                  </a:lnTo>
                  <a:lnTo>
                    <a:pt x="148103" y="148286"/>
                  </a:lnTo>
                  <a:lnTo>
                    <a:pt x="171734" y="144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61183" y="1442404"/>
              <a:ext cx="143329" cy="150461"/>
            </a:xfrm>
            <a:custGeom>
              <a:avLst/>
              <a:gdLst/>
              <a:ahLst/>
              <a:cxnLst/>
              <a:rect l="0" t="0" r="0" b="0"/>
              <a:pathLst>
                <a:path w="143329" h="150461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71076"/>
                  </a:lnTo>
                  <a:lnTo>
                    <a:pt x="0" y="93591"/>
                  </a:lnTo>
                  <a:lnTo>
                    <a:pt x="4203" y="114125"/>
                  </a:lnTo>
                  <a:lnTo>
                    <a:pt x="13870" y="131051"/>
                  </a:lnTo>
                  <a:lnTo>
                    <a:pt x="29086" y="143252"/>
                  </a:lnTo>
                  <a:lnTo>
                    <a:pt x="38056" y="148144"/>
                  </a:lnTo>
                  <a:lnTo>
                    <a:pt x="57382" y="150460"/>
                  </a:lnTo>
                  <a:lnTo>
                    <a:pt x="77670" y="146419"/>
                  </a:lnTo>
                  <a:lnTo>
                    <a:pt x="107654" y="130991"/>
                  </a:lnTo>
                  <a:lnTo>
                    <a:pt x="124190" y="118269"/>
                  </a:lnTo>
                  <a:lnTo>
                    <a:pt x="141064" y="92364"/>
                  </a:lnTo>
                  <a:lnTo>
                    <a:pt x="143328" y="72636"/>
                  </a:lnTo>
                  <a:lnTo>
                    <a:pt x="139265" y="52170"/>
                  </a:lnTo>
                  <a:lnTo>
                    <a:pt x="129661" y="31375"/>
                  </a:lnTo>
                  <a:lnTo>
                    <a:pt x="114473" y="16674"/>
                  </a:lnTo>
                  <a:lnTo>
                    <a:pt x="92431" y="49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75542" y="1442404"/>
              <a:ext cx="120820" cy="168340"/>
            </a:xfrm>
            <a:custGeom>
              <a:avLst/>
              <a:gdLst/>
              <a:ahLst/>
              <a:cxnLst/>
              <a:rect l="0" t="0" r="0" b="0"/>
              <a:pathLst>
                <a:path w="120820" h="168340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33672"/>
                  </a:lnTo>
                  <a:lnTo>
                    <a:pt x="17316" y="153386"/>
                  </a:lnTo>
                  <a:lnTo>
                    <a:pt x="25437" y="161919"/>
                  </a:lnTo>
                  <a:lnTo>
                    <a:pt x="35531" y="166437"/>
                  </a:lnTo>
                  <a:lnTo>
                    <a:pt x="59225" y="168339"/>
                  </a:lnTo>
                  <a:lnTo>
                    <a:pt x="79114" y="162165"/>
                  </a:lnTo>
                  <a:lnTo>
                    <a:pt x="95752" y="150452"/>
                  </a:lnTo>
                  <a:lnTo>
                    <a:pt x="110946" y="133548"/>
                  </a:lnTo>
                  <a:lnTo>
                    <a:pt x="119258" y="108097"/>
                  </a:lnTo>
                  <a:lnTo>
                    <a:pt x="120819" y="67124"/>
                  </a:lnTo>
                  <a:lnTo>
                    <a:pt x="11538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4093" y="1484499"/>
              <a:ext cx="147400" cy="168476"/>
            </a:xfrm>
            <a:custGeom>
              <a:avLst/>
              <a:gdLst/>
              <a:ahLst/>
              <a:cxnLst/>
              <a:rect l="0" t="0" r="0" b="0"/>
              <a:pathLst>
                <a:path w="147400" h="168476">
                  <a:moveTo>
                    <a:pt x="0" y="21076"/>
                  </a:moveTo>
                  <a:lnTo>
                    <a:pt x="17959" y="76121"/>
                  </a:lnTo>
                  <a:lnTo>
                    <a:pt x="28547" y="127528"/>
                  </a:lnTo>
                  <a:lnTo>
                    <a:pt x="29066" y="145597"/>
                  </a:lnTo>
                  <a:lnTo>
                    <a:pt x="27566" y="143864"/>
                  </a:lnTo>
                  <a:lnTo>
                    <a:pt x="14679" y="95044"/>
                  </a:lnTo>
                  <a:lnTo>
                    <a:pt x="12928" y="56380"/>
                  </a:lnTo>
                  <a:lnTo>
                    <a:pt x="16664" y="33257"/>
                  </a:lnTo>
                  <a:lnTo>
                    <a:pt x="25343" y="14401"/>
                  </a:lnTo>
                  <a:lnTo>
                    <a:pt x="30934" y="6098"/>
                  </a:lnTo>
                  <a:lnTo>
                    <a:pt x="39339" y="1732"/>
                  </a:lnTo>
                  <a:lnTo>
                    <a:pt x="61158" y="0"/>
                  </a:lnTo>
                  <a:lnTo>
                    <a:pt x="71188" y="3516"/>
                  </a:lnTo>
                  <a:lnTo>
                    <a:pt x="88571" y="16781"/>
                  </a:lnTo>
                  <a:lnTo>
                    <a:pt x="105922" y="43980"/>
                  </a:lnTo>
                  <a:lnTo>
                    <a:pt x="129599" y="105466"/>
                  </a:lnTo>
                  <a:lnTo>
                    <a:pt x="147399" y="168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12671" y="1179191"/>
              <a:ext cx="20407" cy="421141"/>
            </a:xfrm>
            <a:custGeom>
              <a:avLst/>
              <a:gdLst/>
              <a:ahLst/>
              <a:cxnLst/>
              <a:rect l="0" t="0" r="0" b="0"/>
              <a:pathLst>
                <a:path w="20407" h="421141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8928" y="211417"/>
                  </a:lnTo>
                  <a:lnTo>
                    <a:pt x="10767" y="272302"/>
                  </a:lnTo>
                  <a:lnTo>
                    <a:pt x="17030" y="327257"/>
                  </a:lnTo>
                  <a:lnTo>
                    <a:pt x="19740" y="385221"/>
                  </a:lnTo>
                  <a:lnTo>
                    <a:pt x="2040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75150" y="1316062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6477" y="0"/>
                  </a:lnTo>
                  <a:lnTo>
                    <a:pt x="161174" y="5589"/>
                  </a:lnTo>
                  <a:lnTo>
                    <a:pt x="110536" y="9065"/>
                  </a:lnTo>
                  <a:lnTo>
                    <a:pt x="54590" y="17475"/>
                  </a:lnTo>
                  <a:lnTo>
                    <a:pt x="18255" y="21165"/>
                  </a:lnTo>
                  <a:lnTo>
                    <a:pt x="12170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27834" y="135817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3783" y="0"/>
                  </a:lnTo>
                  <a:lnTo>
                    <a:pt x="4324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59419" y="142134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47782" y="1413939"/>
              <a:ext cx="223438" cy="194595"/>
            </a:xfrm>
            <a:custGeom>
              <a:avLst/>
              <a:gdLst/>
              <a:ahLst/>
              <a:cxnLst/>
              <a:rect l="0" t="0" r="0" b="0"/>
              <a:pathLst>
                <a:path w="223438" h="194595">
                  <a:moveTo>
                    <a:pt x="174891" y="17936"/>
                  </a:moveTo>
                  <a:lnTo>
                    <a:pt x="163713" y="6758"/>
                  </a:lnTo>
                  <a:lnTo>
                    <a:pt x="145747" y="1270"/>
                  </a:lnTo>
                  <a:lnTo>
                    <a:pt x="122164" y="0"/>
                  </a:lnTo>
                  <a:lnTo>
                    <a:pt x="83749" y="7033"/>
                  </a:lnTo>
                  <a:lnTo>
                    <a:pt x="50790" y="23414"/>
                  </a:lnTo>
                  <a:lnTo>
                    <a:pt x="25686" y="44256"/>
                  </a:lnTo>
                  <a:lnTo>
                    <a:pt x="10702" y="62389"/>
                  </a:lnTo>
                  <a:lnTo>
                    <a:pt x="2482" y="85266"/>
                  </a:lnTo>
                  <a:lnTo>
                    <a:pt x="0" y="109862"/>
                  </a:lnTo>
                  <a:lnTo>
                    <a:pt x="2795" y="132492"/>
                  </a:lnTo>
                  <a:lnTo>
                    <a:pt x="14177" y="151128"/>
                  </a:lnTo>
                  <a:lnTo>
                    <a:pt x="30933" y="166040"/>
                  </a:lnTo>
                  <a:lnTo>
                    <a:pt x="73405" y="185145"/>
                  </a:lnTo>
                  <a:lnTo>
                    <a:pt x="126509" y="194594"/>
                  </a:lnTo>
                  <a:lnTo>
                    <a:pt x="162506" y="190642"/>
                  </a:lnTo>
                  <a:lnTo>
                    <a:pt x="181474" y="178922"/>
                  </a:lnTo>
                  <a:lnTo>
                    <a:pt x="212717" y="142803"/>
                  </a:lnTo>
                  <a:lnTo>
                    <a:pt x="220948" y="119446"/>
                  </a:lnTo>
                  <a:lnTo>
                    <a:pt x="223437" y="94637"/>
                  </a:lnTo>
                  <a:lnTo>
                    <a:pt x="220643" y="71913"/>
                  </a:lnTo>
                  <a:lnTo>
                    <a:pt x="209263" y="53234"/>
                  </a:lnTo>
                  <a:lnTo>
                    <a:pt x="192508" y="38304"/>
                  </a:lnTo>
                  <a:lnTo>
                    <a:pt x="159394" y="22306"/>
                  </a:lnTo>
                  <a:lnTo>
                    <a:pt x="143306" y="17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82497" y="1421347"/>
              <a:ext cx="108634" cy="146186"/>
            </a:xfrm>
            <a:custGeom>
              <a:avLst/>
              <a:gdLst/>
              <a:ahLst/>
              <a:cxnLst/>
              <a:rect l="0" t="0" r="0" b="0"/>
              <a:pathLst>
                <a:path w="108634" h="146186">
                  <a:moveTo>
                    <a:pt x="3348" y="42114"/>
                  </a:moveTo>
                  <a:lnTo>
                    <a:pt x="46008" y="96228"/>
                  </a:lnTo>
                  <a:lnTo>
                    <a:pt x="73646" y="137161"/>
                  </a:lnTo>
                  <a:lnTo>
                    <a:pt x="73610" y="142913"/>
                  </a:lnTo>
                  <a:lnTo>
                    <a:pt x="68906" y="145578"/>
                  </a:lnTo>
                  <a:lnTo>
                    <a:pt x="61091" y="146185"/>
                  </a:lnTo>
                  <a:lnTo>
                    <a:pt x="53541" y="143080"/>
                  </a:lnTo>
                  <a:lnTo>
                    <a:pt x="31738" y="121943"/>
                  </a:lnTo>
                  <a:lnTo>
                    <a:pt x="6529" y="83359"/>
                  </a:lnTo>
                  <a:lnTo>
                    <a:pt x="1958" y="73120"/>
                  </a:lnTo>
                  <a:lnTo>
                    <a:pt x="0" y="52385"/>
                  </a:lnTo>
                  <a:lnTo>
                    <a:pt x="1116" y="41942"/>
                  </a:lnTo>
                  <a:lnTo>
                    <a:pt x="6539" y="33810"/>
                  </a:lnTo>
                  <a:lnTo>
                    <a:pt x="25043" y="21656"/>
                  </a:lnTo>
                  <a:lnTo>
                    <a:pt x="66644" y="5491"/>
                  </a:lnTo>
                  <a:lnTo>
                    <a:pt x="1086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06943" y="147398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75357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59585" y="1439376"/>
              <a:ext cx="237080" cy="430143"/>
            </a:xfrm>
            <a:custGeom>
              <a:avLst/>
              <a:gdLst/>
              <a:ahLst/>
              <a:cxnLst/>
              <a:rect l="0" t="0" r="0" b="0"/>
              <a:pathLst>
                <a:path w="237080" h="430143">
                  <a:moveTo>
                    <a:pt x="126342" y="87256"/>
                  </a:moveTo>
                  <a:lnTo>
                    <a:pt x="137520" y="76077"/>
                  </a:lnTo>
                  <a:lnTo>
                    <a:pt x="143008" y="58111"/>
                  </a:lnTo>
                  <a:lnTo>
                    <a:pt x="144472" y="46769"/>
                  </a:lnTo>
                  <a:lnTo>
                    <a:pt x="139859" y="27927"/>
                  </a:lnTo>
                  <a:lnTo>
                    <a:pt x="135353" y="19627"/>
                  </a:lnTo>
                  <a:lnTo>
                    <a:pt x="120989" y="7286"/>
                  </a:lnTo>
                  <a:lnTo>
                    <a:pt x="112245" y="2357"/>
                  </a:lnTo>
                  <a:lnTo>
                    <a:pt x="93170" y="0"/>
                  </a:lnTo>
                  <a:lnTo>
                    <a:pt x="72995" y="4022"/>
                  </a:lnTo>
                  <a:lnTo>
                    <a:pt x="52330" y="13608"/>
                  </a:lnTo>
                  <a:lnTo>
                    <a:pt x="26554" y="37748"/>
                  </a:lnTo>
                  <a:lnTo>
                    <a:pt x="17651" y="60183"/>
                  </a:lnTo>
                  <a:lnTo>
                    <a:pt x="15277" y="72717"/>
                  </a:lnTo>
                  <a:lnTo>
                    <a:pt x="18878" y="92882"/>
                  </a:lnTo>
                  <a:lnTo>
                    <a:pt x="34060" y="117389"/>
                  </a:lnTo>
                  <a:lnTo>
                    <a:pt x="40254" y="124892"/>
                  </a:lnTo>
                  <a:lnTo>
                    <a:pt x="49063" y="128724"/>
                  </a:lnTo>
                  <a:lnTo>
                    <a:pt x="71329" y="129863"/>
                  </a:lnTo>
                  <a:lnTo>
                    <a:pt x="104583" y="123927"/>
                  </a:lnTo>
                  <a:lnTo>
                    <a:pt x="122910" y="111743"/>
                  </a:lnTo>
                  <a:lnTo>
                    <a:pt x="131074" y="103580"/>
                  </a:lnTo>
                  <a:lnTo>
                    <a:pt x="137685" y="102818"/>
                  </a:lnTo>
                  <a:lnTo>
                    <a:pt x="143263" y="106989"/>
                  </a:lnTo>
                  <a:lnTo>
                    <a:pt x="152580" y="125272"/>
                  </a:lnTo>
                  <a:lnTo>
                    <a:pt x="168093" y="178430"/>
                  </a:lnTo>
                  <a:lnTo>
                    <a:pt x="188011" y="234597"/>
                  </a:lnTo>
                  <a:lnTo>
                    <a:pt x="214477" y="287546"/>
                  </a:lnTo>
                  <a:lnTo>
                    <a:pt x="235996" y="348784"/>
                  </a:lnTo>
                  <a:lnTo>
                    <a:pt x="237079" y="375456"/>
                  </a:lnTo>
                  <a:lnTo>
                    <a:pt x="229761" y="395109"/>
                  </a:lnTo>
                  <a:lnTo>
                    <a:pt x="212471" y="411643"/>
                  </a:lnTo>
                  <a:lnTo>
                    <a:pt x="201309" y="419327"/>
                  </a:lnTo>
                  <a:lnTo>
                    <a:pt x="157653" y="430142"/>
                  </a:lnTo>
                  <a:lnTo>
                    <a:pt x="107673" y="427758"/>
                  </a:lnTo>
                  <a:lnTo>
                    <a:pt x="47958" y="416471"/>
                  </a:lnTo>
                  <a:lnTo>
                    <a:pt x="0" y="403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01741" y="1473989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17958" y="62280"/>
                  </a:lnTo>
                  <a:lnTo>
                    <a:pt x="28547" y="110092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12269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02900" y="1454572"/>
              <a:ext cx="109412" cy="145760"/>
            </a:xfrm>
            <a:custGeom>
              <a:avLst/>
              <a:gdLst/>
              <a:ahLst/>
              <a:cxnLst/>
              <a:rect l="0" t="0" r="0" b="0"/>
              <a:pathLst>
                <a:path w="109412" h="145760">
                  <a:moveTo>
                    <a:pt x="14654" y="82588"/>
                  </a:moveTo>
                  <a:lnTo>
                    <a:pt x="14654" y="104945"/>
                  </a:lnTo>
                  <a:lnTo>
                    <a:pt x="13484" y="108021"/>
                  </a:lnTo>
                  <a:lnTo>
                    <a:pt x="11535" y="106563"/>
                  </a:lnTo>
                  <a:lnTo>
                    <a:pt x="0" y="79005"/>
                  </a:lnTo>
                  <a:lnTo>
                    <a:pt x="1084" y="44352"/>
                  </a:lnTo>
                  <a:lnTo>
                    <a:pt x="8814" y="10038"/>
                  </a:lnTo>
                  <a:lnTo>
                    <a:pt x="14270" y="3805"/>
                  </a:lnTo>
                  <a:lnTo>
                    <a:pt x="21417" y="820"/>
                  </a:lnTo>
                  <a:lnTo>
                    <a:pt x="29691" y="0"/>
                  </a:lnTo>
                  <a:lnTo>
                    <a:pt x="45124" y="5328"/>
                  </a:lnTo>
                  <a:lnTo>
                    <a:pt x="79685" y="27813"/>
                  </a:lnTo>
                  <a:lnTo>
                    <a:pt x="93470" y="44205"/>
                  </a:lnTo>
                  <a:lnTo>
                    <a:pt x="102326" y="64359"/>
                  </a:lnTo>
                  <a:lnTo>
                    <a:pt x="108012" y="112306"/>
                  </a:lnTo>
                  <a:lnTo>
                    <a:pt x="109411" y="145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57150" y="1431116"/>
              <a:ext cx="186789" cy="149046"/>
            </a:xfrm>
            <a:custGeom>
              <a:avLst/>
              <a:gdLst/>
              <a:ahLst/>
              <a:cxnLst/>
              <a:rect l="0" t="0" r="0" b="0"/>
              <a:pathLst>
                <a:path w="186789" h="149046">
                  <a:moveTo>
                    <a:pt x="92031" y="106044"/>
                  </a:moveTo>
                  <a:lnTo>
                    <a:pt x="103209" y="83687"/>
                  </a:lnTo>
                  <a:lnTo>
                    <a:pt x="105578" y="63352"/>
                  </a:lnTo>
                  <a:lnTo>
                    <a:pt x="101561" y="42616"/>
                  </a:lnTo>
                  <a:lnTo>
                    <a:pt x="91978" y="21702"/>
                  </a:lnTo>
                  <a:lnTo>
                    <a:pt x="76800" y="6948"/>
                  </a:lnTo>
                  <a:lnTo>
                    <a:pt x="67839" y="1375"/>
                  </a:lnTo>
                  <a:lnTo>
                    <a:pt x="59525" y="0"/>
                  </a:lnTo>
                  <a:lnTo>
                    <a:pt x="51643" y="1423"/>
                  </a:lnTo>
                  <a:lnTo>
                    <a:pt x="36647" y="9243"/>
                  </a:lnTo>
                  <a:lnTo>
                    <a:pt x="22183" y="20518"/>
                  </a:lnTo>
                  <a:lnTo>
                    <a:pt x="6474" y="45608"/>
                  </a:lnTo>
                  <a:lnTo>
                    <a:pt x="0" y="80858"/>
                  </a:lnTo>
                  <a:lnTo>
                    <a:pt x="4725" y="101090"/>
                  </a:lnTo>
                  <a:lnTo>
                    <a:pt x="9261" y="109760"/>
                  </a:lnTo>
                  <a:lnTo>
                    <a:pt x="23658" y="122514"/>
                  </a:lnTo>
                  <a:lnTo>
                    <a:pt x="32411" y="127552"/>
                  </a:lnTo>
                  <a:lnTo>
                    <a:pt x="40586" y="128572"/>
                  </a:lnTo>
                  <a:lnTo>
                    <a:pt x="55908" y="123465"/>
                  </a:lnTo>
                  <a:lnTo>
                    <a:pt x="77688" y="101847"/>
                  </a:lnTo>
                  <a:lnTo>
                    <a:pt x="85656" y="80002"/>
                  </a:lnTo>
                  <a:lnTo>
                    <a:pt x="89198" y="64054"/>
                  </a:lnTo>
                  <a:lnTo>
                    <a:pt x="90143" y="66353"/>
                  </a:lnTo>
                  <a:lnTo>
                    <a:pt x="97248" y="98074"/>
                  </a:lnTo>
                  <a:lnTo>
                    <a:pt x="112164" y="127859"/>
                  </a:lnTo>
                  <a:lnTo>
                    <a:pt x="127885" y="142256"/>
                  </a:lnTo>
                  <a:lnTo>
                    <a:pt x="136991" y="147733"/>
                  </a:lnTo>
                  <a:lnTo>
                    <a:pt x="146571" y="149045"/>
                  </a:lnTo>
                  <a:lnTo>
                    <a:pt x="186788" y="137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22880" y="1210777"/>
              <a:ext cx="42116" cy="389555"/>
            </a:xfrm>
            <a:custGeom>
              <a:avLst/>
              <a:gdLst/>
              <a:ahLst/>
              <a:cxnLst/>
              <a:rect l="0" t="0" r="0" b="0"/>
              <a:pathLst>
                <a:path w="42116" h="389555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4"/>
                  </a:lnTo>
                  <a:lnTo>
                    <a:pt x="17476" y="220321"/>
                  </a:lnTo>
                  <a:lnTo>
                    <a:pt x="23469" y="282383"/>
                  </a:lnTo>
                  <a:lnTo>
                    <a:pt x="35572" y="345638"/>
                  </a:lnTo>
                  <a:lnTo>
                    <a:pt x="4211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43979" y="1442404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73700" y="0"/>
                  </a:moveTo>
                  <a:lnTo>
                    <a:pt x="38953" y="53875"/>
                  </a:lnTo>
                  <a:lnTo>
                    <a:pt x="5541" y="1170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12394" y="1431875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43151" y="53875"/>
                  </a:lnTo>
                  <a:lnTo>
                    <a:pt x="99825" y="111842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483856" y="1210777"/>
              <a:ext cx="107606" cy="107376"/>
            </a:xfrm>
            <a:custGeom>
              <a:avLst/>
              <a:gdLst/>
              <a:ahLst/>
              <a:cxnLst/>
              <a:rect l="0" t="0" r="0" b="0"/>
              <a:pathLst>
                <a:path w="107606" h="107376">
                  <a:moveTo>
                    <a:pt x="107605" y="31585"/>
                  </a:moveTo>
                  <a:lnTo>
                    <a:pt x="90837" y="20407"/>
                  </a:lnTo>
                  <a:lnTo>
                    <a:pt x="70127" y="18038"/>
                  </a:lnTo>
                  <a:lnTo>
                    <a:pt x="46494" y="22055"/>
                  </a:lnTo>
                  <a:lnTo>
                    <a:pt x="24293" y="31639"/>
                  </a:lnTo>
                  <a:lnTo>
                    <a:pt x="8966" y="46817"/>
                  </a:lnTo>
                  <a:lnTo>
                    <a:pt x="3241" y="55778"/>
                  </a:lnTo>
                  <a:lnTo>
                    <a:pt x="0" y="75093"/>
                  </a:lnTo>
                  <a:lnTo>
                    <a:pt x="773" y="85157"/>
                  </a:lnTo>
                  <a:lnTo>
                    <a:pt x="4798" y="93036"/>
                  </a:lnTo>
                  <a:lnTo>
                    <a:pt x="18629" y="104910"/>
                  </a:lnTo>
                  <a:lnTo>
                    <a:pt x="27231" y="107375"/>
                  </a:lnTo>
                  <a:lnTo>
                    <a:pt x="46147" y="106993"/>
                  </a:lnTo>
                  <a:lnTo>
                    <a:pt x="63132" y="99805"/>
                  </a:lnTo>
                  <a:lnTo>
                    <a:pt x="70937" y="94613"/>
                  </a:lnTo>
                  <a:lnTo>
                    <a:pt x="82729" y="76365"/>
                  </a:lnTo>
                  <a:lnTo>
                    <a:pt x="87512" y="64948"/>
                  </a:lnTo>
                  <a:lnTo>
                    <a:pt x="89706" y="39784"/>
                  </a:lnTo>
                  <a:lnTo>
                    <a:pt x="865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86176" y="1200248"/>
              <a:ext cx="221099" cy="389556"/>
            </a:xfrm>
            <a:custGeom>
              <a:avLst/>
              <a:gdLst/>
              <a:ahLst/>
              <a:cxnLst/>
              <a:rect l="0" t="0" r="0" b="0"/>
              <a:pathLst>
                <a:path w="221099" h="389556">
                  <a:moveTo>
                    <a:pt x="221098" y="0"/>
                  </a:moveTo>
                  <a:lnTo>
                    <a:pt x="206526" y="51025"/>
                  </a:lnTo>
                  <a:lnTo>
                    <a:pt x="167707" y="113478"/>
                  </a:lnTo>
                  <a:lnTo>
                    <a:pt x="130215" y="171470"/>
                  </a:lnTo>
                  <a:lnTo>
                    <a:pt x="94612" y="224467"/>
                  </a:lnTo>
                  <a:lnTo>
                    <a:pt x="56595" y="280005"/>
                  </a:lnTo>
                  <a:lnTo>
                    <a:pt x="28164" y="33394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604181" y="1552628"/>
              <a:ext cx="103094" cy="71405"/>
            </a:xfrm>
            <a:custGeom>
              <a:avLst/>
              <a:gdLst/>
              <a:ahLst/>
              <a:cxnLst/>
              <a:rect l="0" t="0" r="0" b="0"/>
              <a:pathLst>
                <a:path w="103094" h="71405">
                  <a:moveTo>
                    <a:pt x="71508" y="5589"/>
                  </a:moveTo>
                  <a:lnTo>
                    <a:pt x="54741" y="0"/>
                  </a:lnTo>
                  <a:lnTo>
                    <a:pt x="37149" y="376"/>
                  </a:lnTo>
                  <a:lnTo>
                    <a:pt x="27545" y="2113"/>
                  </a:lnTo>
                  <a:lnTo>
                    <a:pt x="10635" y="13403"/>
                  </a:lnTo>
                  <a:lnTo>
                    <a:pt x="2850" y="21327"/>
                  </a:lnTo>
                  <a:lnTo>
                    <a:pt x="0" y="30119"/>
                  </a:lnTo>
                  <a:lnTo>
                    <a:pt x="3072" y="49247"/>
                  </a:lnTo>
                  <a:lnTo>
                    <a:pt x="8336" y="56921"/>
                  </a:lnTo>
                  <a:lnTo>
                    <a:pt x="23545" y="68568"/>
                  </a:lnTo>
                  <a:lnTo>
                    <a:pt x="45122" y="71404"/>
                  </a:lnTo>
                  <a:lnTo>
                    <a:pt x="57426" y="70523"/>
                  </a:lnTo>
                  <a:lnTo>
                    <a:pt x="66800" y="66426"/>
                  </a:lnTo>
                  <a:lnTo>
                    <a:pt x="80334" y="52515"/>
                  </a:lnTo>
                  <a:lnTo>
                    <a:pt x="103093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59462" y="2579481"/>
            <a:ext cx="4094093" cy="484312"/>
            <a:chOff x="359462" y="2579481"/>
            <a:chExt cx="4094093" cy="484312"/>
          </a:xfrm>
        </p:grpSpPr>
        <p:sp>
          <p:nvSpPr>
            <p:cNvPr id="90" name="Freeform 89"/>
            <p:cNvSpPr/>
            <p:nvPr/>
          </p:nvSpPr>
          <p:spPr>
            <a:xfrm>
              <a:off x="359462" y="2744415"/>
              <a:ext cx="317893" cy="319378"/>
            </a:xfrm>
            <a:custGeom>
              <a:avLst/>
              <a:gdLst/>
              <a:ahLst/>
              <a:cxnLst/>
              <a:rect l="0" t="0" r="0" b="0"/>
              <a:pathLst>
                <a:path w="317893" h="319378">
                  <a:moveTo>
                    <a:pt x="19563" y="277263"/>
                  </a:moveTo>
                  <a:lnTo>
                    <a:pt x="13974" y="260496"/>
                  </a:lnTo>
                  <a:lnTo>
                    <a:pt x="14350" y="242905"/>
                  </a:lnTo>
                  <a:lnTo>
                    <a:pt x="16076" y="223389"/>
                  </a:lnTo>
                  <a:lnTo>
                    <a:pt x="10193" y="160638"/>
                  </a:lnTo>
                  <a:lnTo>
                    <a:pt x="8094" y="103491"/>
                  </a:lnTo>
                  <a:lnTo>
                    <a:pt x="0" y="40734"/>
                  </a:lnTo>
                  <a:lnTo>
                    <a:pt x="3012" y="30670"/>
                  </a:lnTo>
                  <a:lnTo>
                    <a:pt x="8529" y="22790"/>
                  </a:lnTo>
                  <a:lnTo>
                    <a:pt x="25188" y="10916"/>
                  </a:lnTo>
                  <a:lnTo>
                    <a:pt x="48189" y="1739"/>
                  </a:lnTo>
                  <a:lnTo>
                    <a:pt x="70891" y="0"/>
                  </a:lnTo>
                  <a:lnTo>
                    <a:pt x="134250" y="12634"/>
                  </a:lnTo>
                  <a:lnTo>
                    <a:pt x="193473" y="33095"/>
                  </a:lnTo>
                  <a:lnTo>
                    <a:pt x="239659" y="54338"/>
                  </a:lnTo>
                  <a:lnTo>
                    <a:pt x="266361" y="74211"/>
                  </a:lnTo>
                  <a:lnTo>
                    <a:pt x="301578" y="130524"/>
                  </a:lnTo>
                  <a:lnTo>
                    <a:pt x="316163" y="167235"/>
                  </a:lnTo>
                  <a:lnTo>
                    <a:pt x="317892" y="190927"/>
                  </a:lnTo>
                  <a:lnTo>
                    <a:pt x="316715" y="202158"/>
                  </a:lnTo>
                  <a:lnTo>
                    <a:pt x="306049" y="220877"/>
                  </a:lnTo>
                  <a:lnTo>
                    <a:pt x="266690" y="259223"/>
                  </a:lnTo>
                  <a:lnTo>
                    <a:pt x="204373" y="294746"/>
                  </a:lnTo>
                  <a:lnTo>
                    <a:pt x="148009" y="313299"/>
                  </a:lnTo>
                  <a:lnTo>
                    <a:pt x="88003" y="318177"/>
                  </a:lnTo>
                  <a:lnTo>
                    <a:pt x="51149" y="319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3519" y="2916393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9637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6059" y="2847633"/>
              <a:ext cx="110142" cy="163518"/>
            </a:xfrm>
            <a:custGeom>
              <a:avLst/>
              <a:gdLst/>
              <a:ahLst/>
              <a:cxnLst/>
              <a:rect l="0" t="0" r="0" b="0"/>
              <a:pathLst>
                <a:path w="110142" h="163518">
                  <a:moveTo>
                    <a:pt x="83091" y="5589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29216" y="5612"/>
                  </a:lnTo>
                  <a:lnTo>
                    <a:pt x="8844" y="15738"/>
                  </a:lnTo>
                  <a:lnTo>
                    <a:pt x="3177" y="22884"/>
                  </a:lnTo>
                  <a:lnTo>
                    <a:pt x="569" y="31157"/>
                  </a:lnTo>
                  <a:lnTo>
                    <a:pt x="0" y="40182"/>
                  </a:lnTo>
                  <a:lnTo>
                    <a:pt x="3131" y="47368"/>
                  </a:lnTo>
                  <a:lnTo>
                    <a:pt x="15967" y="58473"/>
                  </a:lnTo>
                  <a:lnTo>
                    <a:pt x="76615" y="88100"/>
                  </a:lnTo>
                  <a:lnTo>
                    <a:pt x="105349" y="107896"/>
                  </a:lnTo>
                  <a:lnTo>
                    <a:pt x="109628" y="115908"/>
                  </a:lnTo>
                  <a:lnTo>
                    <a:pt x="110141" y="124758"/>
                  </a:lnTo>
                  <a:lnTo>
                    <a:pt x="108143" y="134168"/>
                  </a:lnTo>
                  <a:lnTo>
                    <a:pt x="102132" y="141612"/>
                  </a:lnTo>
                  <a:lnTo>
                    <a:pt x="82975" y="153001"/>
                  </a:lnTo>
                  <a:lnTo>
                    <a:pt x="40977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53796" y="2845621"/>
              <a:ext cx="125396" cy="146886"/>
            </a:xfrm>
            <a:custGeom>
              <a:avLst/>
              <a:gdLst/>
              <a:ahLst/>
              <a:cxnLst/>
              <a:rect l="0" t="0" r="0" b="0"/>
              <a:pathLst>
                <a:path w="125396" h="146886">
                  <a:moveTo>
                    <a:pt x="114867" y="18130"/>
                  </a:moveTo>
                  <a:lnTo>
                    <a:pt x="98099" y="6951"/>
                  </a:lnTo>
                  <a:lnTo>
                    <a:pt x="65315" y="0"/>
                  </a:lnTo>
                  <a:lnTo>
                    <a:pt x="45661" y="4613"/>
                  </a:lnTo>
                  <a:lnTo>
                    <a:pt x="8390" y="26638"/>
                  </a:lnTo>
                  <a:lnTo>
                    <a:pt x="2938" y="35501"/>
                  </a:lnTo>
                  <a:lnTo>
                    <a:pt x="0" y="57826"/>
                  </a:lnTo>
                  <a:lnTo>
                    <a:pt x="4923" y="91113"/>
                  </a:lnTo>
                  <a:lnTo>
                    <a:pt x="19380" y="123203"/>
                  </a:lnTo>
                  <a:lnTo>
                    <a:pt x="34993" y="138138"/>
                  </a:lnTo>
                  <a:lnTo>
                    <a:pt x="44070" y="143759"/>
                  </a:lnTo>
                  <a:lnTo>
                    <a:pt x="63515" y="146885"/>
                  </a:lnTo>
                  <a:lnTo>
                    <a:pt x="125395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18142" y="2837105"/>
              <a:ext cx="119599" cy="153044"/>
            </a:xfrm>
            <a:custGeom>
              <a:avLst/>
              <a:gdLst/>
              <a:ahLst/>
              <a:cxnLst/>
              <a:rect l="0" t="0" r="0" b="0"/>
              <a:pathLst>
                <a:path w="119599" h="153044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3" y="32436"/>
                  </a:lnTo>
                  <a:lnTo>
                    <a:pt x="2187" y="50276"/>
                  </a:lnTo>
                  <a:lnTo>
                    <a:pt x="0" y="73023"/>
                  </a:lnTo>
                  <a:lnTo>
                    <a:pt x="4097" y="97561"/>
                  </a:lnTo>
                  <a:lnTo>
                    <a:pt x="13717" y="120165"/>
                  </a:lnTo>
                  <a:lnTo>
                    <a:pt x="37876" y="147032"/>
                  </a:lnTo>
                  <a:lnTo>
                    <a:pt x="47362" y="151357"/>
                  </a:lnTo>
                  <a:lnTo>
                    <a:pt x="67261" y="153043"/>
                  </a:lnTo>
                  <a:lnTo>
                    <a:pt x="84683" y="146773"/>
                  </a:lnTo>
                  <a:lnTo>
                    <a:pt x="100226" y="135018"/>
                  </a:lnTo>
                  <a:lnTo>
                    <a:pt x="114932" y="118095"/>
                  </a:lnTo>
                  <a:lnTo>
                    <a:pt x="118620" y="107499"/>
                  </a:lnTo>
                  <a:lnTo>
                    <a:pt x="119598" y="83248"/>
                  </a:lnTo>
                  <a:lnTo>
                    <a:pt x="107982" y="48876"/>
                  </a:lnTo>
                  <a:lnTo>
                    <a:pt x="96153" y="33406"/>
                  </a:lnTo>
                  <a:lnTo>
                    <a:pt x="76863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80696" y="2832165"/>
              <a:ext cx="110283" cy="137389"/>
            </a:xfrm>
            <a:custGeom>
              <a:avLst/>
              <a:gdLst/>
              <a:ahLst/>
              <a:cxnLst/>
              <a:rect l="0" t="0" r="0" b="0"/>
              <a:pathLst>
                <a:path w="110283" h="137389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27974" y="132474"/>
                  </a:lnTo>
                  <a:lnTo>
                    <a:pt x="36879" y="136279"/>
                  </a:lnTo>
                  <a:lnTo>
                    <a:pt x="59251" y="137388"/>
                  </a:lnTo>
                  <a:lnTo>
                    <a:pt x="69429" y="133706"/>
                  </a:lnTo>
                  <a:lnTo>
                    <a:pt x="86976" y="120257"/>
                  </a:lnTo>
                  <a:lnTo>
                    <a:pt x="104420" y="92954"/>
                  </a:lnTo>
                  <a:lnTo>
                    <a:pt x="106817" y="72898"/>
                  </a:lnTo>
                  <a:lnTo>
                    <a:pt x="106323" y="52287"/>
                  </a:lnTo>
                  <a:lnTo>
                    <a:pt x="110282" y="23292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26632" y="2853654"/>
              <a:ext cx="168457" cy="125911"/>
            </a:xfrm>
            <a:custGeom>
              <a:avLst/>
              <a:gdLst/>
              <a:ahLst/>
              <a:cxnLst/>
              <a:rect l="0" t="0" r="0" b="0"/>
              <a:pathLst>
                <a:path w="168457" h="125911">
                  <a:moveTo>
                    <a:pt x="0" y="41682"/>
                  </a:moveTo>
                  <a:lnTo>
                    <a:pt x="28681" y="95558"/>
                  </a:lnTo>
                  <a:lnTo>
                    <a:pt x="43333" y="119257"/>
                  </a:lnTo>
                  <a:lnTo>
                    <a:pt x="44096" y="117965"/>
                  </a:lnTo>
                  <a:lnTo>
                    <a:pt x="42505" y="79497"/>
                  </a:lnTo>
                  <a:lnTo>
                    <a:pt x="47819" y="37939"/>
                  </a:lnTo>
                  <a:lnTo>
                    <a:pt x="56738" y="16232"/>
                  </a:lnTo>
                  <a:lnTo>
                    <a:pt x="62391" y="7168"/>
                  </a:lnTo>
                  <a:lnTo>
                    <a:pt x="69670" y="2295"/>
                  </a:lnTo>
                  <a:lnTo>
                    <a:pt x="87116" y="0"/>
                  </a:lnTo>
                  <a:lnTo>
                    <a:pt x="103449" y="6000"/>
                  </a:lnTo>
                  <a:lnTo>
                    <a:pt x="132998" y="28915"/>
                  </a:lnTo>
                  <a:lnTo>
                    <a:pt x="148721" y="54667"/>
                  </a:lnTo>
                  <a:lnTo>
                    <a:pt x="165048" y="102058"/>
                  </a:lnTo>
                  <a:lnTo>
                    <a:pt x="168456" y="125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49925" y="2621595"/>
              <a:ext cx="29392" cy="347442"/>
            </a:xfrm>
            <a:custGeom>
              <a:avLst/>
              <a:gdLst/>
              <a:ahLst/>
              <a:cxnLst/>
              <a:rect l="0" t="0" r="0" b="0"/>
              <a:pathLst>
                <a:path w="29392" h="34744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35737"/>
                  </a:lnTo>
                  <a:lnTo>
                    <a:pt x="17623" y="184238"/>
                  </a:lnTo>
                  <a:lnTo>
                    <a:pt x="18495" y="234484"/>
                  </a:lnTo>
                  <a:lnTo>
                    <a:pt x="21909" y="293976"/>
                  </a:lnTo>
                  <a:lnTo>
                    <a:pt x="29391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42445" y="2784462"/>
              <a:ext cx="263214" cy="16119"/>
            </a:xfrm>
            <a:custGeom>
              <a:avLst/>
              <a:gdLst/>
              <a:ahLst/>
              <a:cxnLst/>
              <a:rect l="0" t="0" r="0" b="0"/>
              <a:pathLst>
                <a:path w="263214" h="16119">
                  <a:moveTo>
                    <a:pt x="263213" y="5589"/>
                  </a:moveTo>
                  <a:lnTo>
                    <a:pt x="246445" y="0"/>
                  </a:lnTo>
                  <a:lnTo>
                    <a:pt x="228854" y="376"/>
                  </a:lnTo>
                  <a:lnTo>
                    <a:pt x="177787" y="10149"/>
                  </a:lnTo>
                  <a:lnTo>
                    <a:pt x="128457" y="14349"/>
                  </a:lnTo>
                  <a:lnTo>
                    <a:pt x="67792" y="15769"/>
                  </a:lnTo>
                  <a:lnTo>
                    <a:pt x="20107" y="1604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37285" y="280058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16228" y="285322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4940"/>
                  </a:lnTo>
                  <a:lnTo>
                    <a:pt x="1215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00369" y="2681239"/>
              <a:ext cx="268585" cy="277418"/>
            </a:xfrm>
            <a:custGeom>
              <a:avLst/>
              <a:gdLst/>
              <a:ahLst/>
              <a:cxnLst/>
              <a:rect l="0" t="0" r="0" b="0"/>
              <a:pathLst>
                <a:path w="268585" h="277418">
                  <a:moveTo>
                    <a:pt x="5372" y="45641"/>
                  </a:moveTo>
                  <a:lnTo>
                    <a:pt x="40269" y="16333"/>
                  </a:lnTo>
                  <a:lnTo>
                    <a:pt x="69524" y="1733"/>
                  </a:lnTo>
                  <a:lnTo>
                    <a:pt x="90036" y="0"/>
                  </a:lnTo>
                  <a:lnTo>
                    <a:pt x="131800" y="8420"/>
                  </a:lnTo>
                  <a:lnTo>
                    <a:pt x="149689" y="20910"/>
                  </a:lnTo>
                  <a:lnTo>
                    <a:pt x="157735" y="29154"/>
                  </a:lnTo>
                  <a:lnTo>
                    <a:pt x="166676" y="50792"/>
                  </a:lnTo>
                  <a:lnTo>
                    <a:pt x="172415" y="102811"/>
                  </a:lnTo>
                  <a:lnTo>
                    <a:pt x="167820" y="144209"/>
                  </a:lnTo>
                  <a:lnTo>
                    <a:pt x="155950" y="168998"/>
                  </a:lnTo>
                  <a:lnTo>
                    <a:pt x="118094" y="224233"/>
                  </a:lnTo>
                  <a:lnTo>
                    <a:pt x="86563" y="263543"/>
                  </a:lnTo>
                  <a:lnTo>
                    <a:pt x="77047" y="271627"/>
                  </a:lnTo>
                  <a:lnTo>
                    <a:pt x="66023" y="275847"/>
                  </a:lnTo>
                  <a:lnTo>
                    <a:pt x="41297" y="277417"/>
                  </a:lnTo>
                  <a:lnTo>
                    <a:pt x="20948" y="271095"/>
                  </a:lnTo>
                  <a:lnTo>
                    <a:pt x="12247" y="266134"/>
                  </a:lnTo>
                  <a:lnTo>
                    <a:pt x="6446" y="258147"/>
                  </a:lnTo>
                  <a:lnTo>
                    <a:pt x="0" y="236795"/>
                  </a:lnTo>
                  <a:lnTo>
                    <a:pt x="621" y="226889"/>
                  </a:lnTo>
                  <a:lnTo>
                    <a:pt x="7550" y="209644"/>
                  </a:lnTo>
                  <a:lnTo>
                    <a:pt x="21547" y="197300"/>
                  </a:lnTo>
                  <a:lnTo>
                    <a:pt x="64719" y="179844"/>
                  </a:lnTo>
                  <a:lnTo>
                    <a:pt x="87900" y="178596"/>
                  </a:lnTo>
                  <a:lnTo>
                    <a:pt x="142556" y="181738"/>
                  </a:lnTo>
                  <a:lnTo>
                    <a:pt x="202442" y="181189"/>
                  </a:lnTo>
                  <a:lnTo>
                    <a:pt x="253786" y="174148"/>
                  </a:lnTo>
                  <a:lnTo>
                    <a:pt x="268584" y="171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42653" y="2726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50612" y="2736973"/>
              <a:ext cx="237758" cy="206632"/>
            </a:xfrm>
            <a:custGeom>
              <a:avLst/>
              <a:gdLst/>
              <a:ahLst/>
              <a:cxnLst/>
              <a:rect l="0" t="0" r="0" b="0"/>
              <a:pathLst>
                <a:path w="237758" h="206632">
                  <a:moveTo>
                    <a:pt x="60455" y="10964"/>
                  </a:moveTo>
                  <a:lnTo>
                    <a:pt x="22082" y="40273"/>
                  </a:lnTo>
                  <a:lnTo>
                    <a:pt x="6451" y="66052"/>
                  </a:lnTo>
                  <a:lnTo>
                    <a:pt x="0" y="101506"/>
                  </a:lnTo>
                  <a:lnTo>
                    <a:pt x="3678" y="136058"/>
                  </a:lnTo>
                  <a:lnTo>
                    <a:pt x="17766" y="168522"/>
                  </a:lnTo>
                  <a:lnTo>
                    <a:pt x="42347" y="194778"/>
                  </a:lnTo>
                  <a:lnTo>
                    <a:pt x="64885" y="203794"/>
                  </a:lnTo>
                  <a:lnTo>
                    <a:pt x="89330" y="206631"/>
                  </a:lnTo>
                  <a:lnTo>
                    <a:pt x="144326" y="195930"/>
                  </a:lnTo>
                  <a:lnTo>
                    <a:pt x="170574" y="180542"/>
                  </a:lnTo>
                  <a:lnTo>
                    <a:pt x="220271" y="135017"/>
                  </a:lnTo>
                  <a:lnTo>
                    <a:pt x="230920" y="112112"/>
                  </a:lnTo>
                  <a:lnTo>
                    <a:pt x="237757" y="59280"/>
                  </a:lnTo>
                  <a:lnTo>
                    <a:pt x="232453" y="37897"/>
                  </a:lnTo>
                  <a:lnTo>
                    <a:pt x="221126" y="20595"/>
                  </a:lnTo>
                  <a:lnTo>
                    <a:pt x="204394" y="5106"/>
                  </a:lnTo>
                  <a:lnTo>
                    <a:pt x="195019" y="1210"/>
                  </a:lnTo>
                  <a:lnTo>
                    <a:pt x="175244" y="0"/>
                  </a:lnTo>
                  <a:lnTo>
                    <a:pt x="126611" y="11831"/>
                  </a:lnTo>
                  <a:lnTo>
                    <a:pt x="102569" y="21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16394" y="2816048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26963" y="273740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63162" y="2687590"/>
              <a:ext cx="150046" cy="234406"/>
            </a:xfrm>
            <a:custGeom>
              <a:avLst/>
              <a:gdLst/>
              <a:ahLst/>
              <a:cxnLst/>
              <a:rect l="0" t="0" r="0" b="0"/>
              <a:pathLst>
                <a:path w="150046" h="234406">
                  <a:moveTo>
                    <a:pt x="127014" y="49819"/>
                  </a:moveTo>
                  <a:lnTo>
                    <a:pt x="121425" y="66587"/>
                  </a:lnTo>
                  <a:lnTo>
                    <a:pt x="109322" y="81058"/>
                  </a:lnTo>
                  <a:lnTo>
                    <a:pt x="93414" y="97628"/>
                  </a:lnTo>
                  <a:lnTo>
                    <a:pt x="51432" y="159826"/>
                  </a:lnTo>
                  <a:lnTo>
                    <a:pt x="43899" y="184109"/>
                  </a:lnTo>
                  <a:lnTo>
                    <a:pt x="43528" y="195497"/>
                  </a:lnTo>
                  <a:lnTo>
                    <a:pt x="49355" y="214391"/>
                  </a:lnTo>
                  <a:lnTo>
                    <a:pt x="54184" y="222704"/>
                  </a:lnTo>
                  <a:lnTo>
                    <a:pt x="62083" y="228247"/>
                  </a:lnTo>
                  <a:lnTo>
                    <a:pt x="83337" y="234405"/>
                  </a:lnTo>
                  <a:lnTo>
                    <a:pt x="93217" y="233708"/>
                  </a:lnTo>
                  <a:lnTo>
                    <a:pt x="110433" y="226694"/>
                  </a:lnTo>
                  <a:lnTo>
                    <a:pt x="133279" y="209591"/>
                  </a:lnTo>
                  <a:lnTo>
                    <a:pt x="149277" y="184116"/>
                  </a:lnTo>
                  <a:lnTo>
                    <a:pt x="150045" y="174446"/>
                  </a:lnTo>
                  <a:lnTo>
                    <a:pt x="144659" y="154341"/>
                  </a:lnTo>
                  <a:lnTo>
                    <a:pt x="131347" y="139947"/>
                  </a:lnTo>
                  <a:lnTo>
                    <a:pt x="76848" y="108871"/>
                  </a:lnTo>
                  <a:lnTo>
                    <a:pt x="22055" y="74305"/>
                  </a:lnTo>
                  <a:lnTo>
                    <a:pt x="7056" y="57192"/>
                  </a:lnTo>
                  <a:lnTo>
                    <a:pt x="1418" y="47715"/>
                  </a:lnTo>
                  <a:lnTo>
                    <a:pt x="0" y="39058"/>
                  </a:lnTo>
                  <a:lnTo>
                    <a:pt x="1393" y="30947"/>
                  </a:lnTo>
                  <a:lnTo>
                    <a:pt x="4662" y="23199"/>
                  </a:lnTo>
                  <a:lnTo>
                    <a:pt x="17653" y="11472"/>
                  </a:lnTo>
                  <a:lnTo>
                    <a:pt x="36295" y="3530"/>
                  </a:lnTo>
                  <a:lnTo>
                    <a:pt x="60178" y="0"/>
                  </a:lnTo>
                  <a:lnTo>
                    <a:pt x="83271" y="4671"/>
                  </a:lnTo>
                  <a:lnTo>
                    <a:pt x="116485" y="18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84974" y="275846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16559" y="280058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81495" y="2590010"/>
              <a:ext cx="141960" cy="150838"/>
            </a:xfrm>
            <a:custGeom>
              <a:avLst/>
              <a:gdLst/>
              <a:ahLst/>
              <a:cxnLst/>
              <a:rect l="0" t="0" r="0" b="0"/>
              <a:pathLst>
                <a:path w="141960" h="150838">
                  <a:moveTo>
                    <a:pt x="135147" y="0"/>
                  </a:moveTo>
                  <a:lnTo>
                    <a:pt x="92456" y="3120"/>
                  </a:lnTo>
                  <a:lnTo>
                    <a:pt x="33079" y="17958"/>
                  </a:lnTo>
                  <a:lnTo>
                    <a:pt x="10235" y="24749"/>
                  </a:lnTo>
                  <a:lnTo>
                    <a:pt x="3909" y="30537"/>
                  </a:lnTo>
                  <a:lnTo>
                    <a:pt x="862" y="37906"/>
                  </a:lnTo>
                  <a:lnTo>
                    <a:pt x="0" y="46327"/>
                  </a:lnTo>
                  <a:lnTo>
                    <a:pt x="4105" y="54282"/>
                  </a:lnTo>
                  <a:lnTo>
                    <a:pt x="21144" y="69359"/>
                  </a:lnTo>
                  <a:lnTo>
                    <a:pt x="82663" y="97577"/>
                  </a:lnTo>
                  <a:lnTo>
                    <a:pt x="132048" y="127175"/>
                  </a:lnTo>
                  <a:lnTo>
                    <a:pt x="140101" y="133917"/>
                  </a:lnTo>
                  <a:lnTo>
                    <a:pt x="141959" y="139581"/>
                  </a:lnTo>
                  <a:lnTo>
                    <a:pt x="139688" y="144526"/>
                  </a:lnTo>
                  <a:lnTo>
                    <a:pt x="134665" y="148993"/>
                  </a:lnTo>
                  <a:lnTo>
                    <a:pt x="116606" y="150837"/>
                  </a:lnTo>
                  <a:lnTo>
                    <a:pt x="94151" y="146587"/>
                  </a:lnTo>
                  <a:lnTo>
                    <a:pt x="4039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32414" y="2579481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3120" y="59359"/>
                  </a:lnTo>
                  <a:lnTo>
                    <a:pt x="14654" y="115711"/>
                  </a:lnTo>
                  <a:lnTo>
                    <a:pt x="27028" y="173592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79327" y="2677648"/>
              <a:ext cx="274228" cy="276495"/>
            </a:xfrm>
            <a:custGeom>
              <a:avLst/>
              <a:gdLst/>
              <a:ahLst/>
              <a:cxnLst/>
              <a:rect l="0" t="0" r="0" b="0"/>
              <a:pathLst>
                <a:path w="274228" h="276495">
                  <a:moveTo>
                    <a:pt x="486" y="28175"/>
                  </a:moveTo>
                  <a:lnTo>
                    <a:pt x="24533" y="18600"/>
                  </a:lnTo>
                  <a:lnTo>
                    <a:pt x="38859" y="7932"/>
                  </a:lnTo>
                  <a:lnTo>
                    <a:pt x="59265" y="1631"/>
                  </a:lnTo>
                  <a:lnTo>
                    <a:pt x="83932" y="0"/>
                  </a:lnTo>
                  <a:lnTo>
                    <a:pt x="110493" y="3175"/>
                  </a:lnTo>
                  <a:lnTo>
                    <a:pt x="131656" y="14724"/>
                  </a:lnTo>
                  <a:lnTo>
                    <a:pt x="147691" y="31556"/>
                  </a:lnTo>
                  <a:lnTo>
                    <a:pt x="158717" y="50735"/>
                  </a:lnTo>
                  <a:lnTo>
                    <a:pt x="166922" y="107284"/>
                  </a:lnTo>
                  <a:lnTo>
                    <a:pt x="166004" y="149361"/>
                  </a:lnTo>
                  <a:lnTo>
                    <a:pt x="145918" y="195613"/>
                  </a:lnTo>
                  <a:lnTo>
                    <a:pt x="111361" y="247970"/>
                  </a:lnTo>
                  <a:lnTo>
                    <a:pt x="93048" y="264682"/>
                  </a:lnTo>
                  <a:lnTo>
                    <a:pt x="70091" y="273670"/>
                  </a:lnTo>
                  <a:lnTo>
                    <a:pt x="45460" y="276494"/>
                  </a:lnTo>
                  <a:lnTo>
                    <a:pt x="22814" y="273850"/>
                  </a:lnTo>
                  <a:lnTo>
                    <a:pt x="14201" y="269167"/>
                  </a:lnTo>
                  <a:lnTo>
                    <a:pt x="1512" y="254606"/>
                  </a:lnTo>
                  <a:lnTo>
                    <a:pt x="0" y="245810"/>
                  </a:lnTo>
                  <a:lnTo>
                    <a:pt x="4560" y="226677"/>
                  </a:lnTo>
                  <a:lnTo>
                    <a:pt x="17504" y="209595"/>
                  </a:lnTo>
                  <a:lnTo>
                    <a:pt x="36126" y="195374"/>
                  </a:lnTo>
                  <a:lnTo>
                    <a:pt x="94159" y="172824"/>
                  </a:lnTo>
                  <a:lnTo>
                    <a:pt x="143275" y="167351"/>
                  </a:lnTo>
                  <a:lnTo>
                    <a:pt x="191103" y="176907"/>
                  </a:lnTo>
                  <a:lnTo>
                    <a:pt x="251742" y="198758"/>
                  </a:lnTo>
                  <a:lnTo>
                    <a:pt x="274227" y="207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464624" y="1866260"/>
            <a:ext cx="2560741" cy="615061"/>
            <a:chOff x="6464624" y="1866260"/>
            <a:chExt cx="2560741" cy="615061"/>
          </a:xfrm>
        </p:grpSpPr>
        <p:sp>
          <p:nvSpPr>
            <p:cNvPr id="114" name="Freeform 113"/>
            <p:cNvSpPr/>
            <p:nvPr/>
          </p:nvSpPr>
          <p:spPr>
            <a:xfrm>
              <a:off x="6464624" y="1977299"/>
              <a:ext cx="410486" cy="504022"/>
            </a:xfrm>
            <a:custGeom>
              <a:avLst/>
              <a:gdLst/>
              <a:ahLst/>
              <a:cxnLst/>
              <a:rect l="0" t="0" r="0" b="0"/>
              <a:pathLst>
                <a:path w="410486" h="504022">
                  <a:moveTo>
                    <a:pt x="73573" y="23115"/>
                  </a:moveTo>
                  <a:lnTo>
                    <a:pt x="55615" y="84226"/>
                  </a:lnTo>
                  <a:lnTo>
                    <a:pt x="38424" y="138657"/>
                  </a:lnTo>
                  <a:lnTo>
                    <a:pt x="34932" y="142257"/>
                  </a:lnTo>
                  <a:lnTo>
                    <a:pt x="31434" y="141148"/>
                  </a:lnTo>
                  <a:lnTo>
                    <a:pt x="27933" y="136898"/>
                  </a:lnTo>
                  <a:lnTo>
                    <a:pt x="27162" y="119699"/>
                  </a:lnTo>
                  <a:lnTo>
                    <a:pt x="36199" y="76119"/>
                  </a:lnTo>
                  <a:lnTo>
                    <a:pt x="57655" y="34885"/>
                  </a:lnTo>
                  <a:lnTo>
                    <a:pt x="70787" y="18208"/>
                  </a:lnTo>
                  <a:lnTo>
                    <a:pt x="90662" y="6116"/>
                  </a:lnTo>
                  <a:lnTo>
                    <a:pt x="102513" y="1254"/>
                  </a:lnTo>
                  <a:lnTo>
                    <a:pt x="147139" y="0"/>
                  </a:lnTo>
                  <a:lnTo>
                    <a:pt x="174118" y="10502"/>
                  </a:lnTo>
                  <a:lnTo>
                    <a:pt x="214446" y="40251"/>
                  </a:lnTo>
                  <a:lnTo>
                    <a:pt x="237626" y="72776"/>
                  </a:lnTo>
                  <a:lnTo>
                    <a:pt x="248133" y="112049"/>
                  </a:lnTo>
                  <a:lnTo>
                    <a:pt x="251246" y="158910"/>
                  </a:lnTo>
                  <a:lnTo>
                    <a:pt x="252169" y="209840"/>
                  </a:lnTo>
                  <a:lnTo>
                    <a:pt x="244075" y="264980"/>
                  </a:lnTo>
                  <a:lnTo>
                    <a:pt x="231211" y="323531"/>
                  </a:lnTo>
                  <a:lnTo>
                    <a:pt x="212745" y="381607"/>
                  </a:lnTo>
                  <a:lnTo>
                    <a:pt x="181746" y="442706"/>
                  </a:lnTo>
                  <a:lnTo>
                    <a:pt x="155537" y="475382"/>
                  </a:lnTo>
                  <a:lnTo>
                    <a:pt x="132619" y="490455"/>
                  </a:lnTo>
                  <a:lnTo>
                    <a:pt x="105664" y="499883"/>
                  </a:lnTo>
                  <a:lnTo>
                    <a:pt x="59945" y="504021"/>
                  </a:lnTo>
                  <a:lnTo>
                    <a:pt x="34760" y="500843"/>
                  </a:lnTo>
                  <a:lnTo>
                    <a:pt x="14988" y="489293"/>
                  </a:lnTo>
                  <a:lnTo>
                    <a:pt x="6441" y="481299"/>
                  </a:lnTo>
                  <a:lnTo>
                    <a:pt x="1912" y="470121"/>
                  </a:lnTo>
                  <a:lnTo>
                    <a:pt x="0" y="442103"/>
                  </a:lnTo>
                  <a:lnTo>
                    <a:pt x="6169" y="416392"/>
                  </a:lnTo>
                  <a:lnTo>
                    <a:pt x="22795" y="385307"/>
                  </a:lnTo>
                  <a:lnTo>
                    <a:pt x="70172" y="332198"/>
                  </a:lnTo>
                  <a:lnTo>
                    <a:pt x="102331" y="316556"/>
                  </a:lnTo>
                  <a:lnTo>
                    <a:pt x="147084" y="310102"/>
                  </a:lnTo>
                  <a:lnTo>
                    <a:pt x="191800" y="313779"/>
                  </a:lnTo>
                  <a:lnTo>
                    <a:pt x="247662" y="332737"/>
                  </a:lnTo>
                  <a:lnTo>
                    <a:pt x="304555" y="352649"/>
                  </a:lnTo>
                  <a:lnTo>
                    <a:pt x="360877" y="367389"/>
                  </a:lnTo>
                  <a:lnTo>
                    <a:pt x="410485" y="370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80476" y="2042528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91005" y="2126756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833202" y="1866260"/>
              <a:ext cx="347441" cy="431856"/>
            </a:xfrm>
            <a:custGeom>
              <a:avLst/>
              <a:gdLst/>
              <a:ahLst/>
              <a:cxnLst/>
              <a:rect l="0" t="0" r="0" b="0"/>
              <a:pathLst>
                <a:path w="347441" h="431856">
                  <a:moveTo>
                    <a:pt x="0" y="60455"/>
                  </a:moveTo>
                  <a:lnTo>
                    <a:pt x="5589" y="43687"/>
                  </a:lnTo>
                  <a:lnTo>
                    <a:pt x="17691" y="29216"/>
                  </a:lnTo>
                  <a:lnTo>
                    <a:pt x="44236" y="11034"/>
                  </a:lnTo>
                  <a:lnTo>
                    <a:pt x="65284" y="3395"/>
                  </a:lnTo>
                  <a:lnTo>
                    <a:pt x="90236" y="0"/>
                  </a:lnTo>
                  <a:lnTo>
                    <a:pt x="130591" y="9267"/>
                  </a:lnTo>
                  <a:lnTo>
                    <a:pt x="161006" y="26830"/>
                  </a:lnTo>
                  <a:lnTo>
                    <a:pt x="199523" y="63768"/>
                  </a:lnTo>
                  <a:lnTo>
                    <a:pt x="212678" y="84154"/>
                  </a:lnTo>
                  <a:lnTo>
                    <a:pt x="230656" y="135369"/>
                  </a:lnTo>
                  <a:lnTo>
                    <a:pt x="239884" y="196135"/>
                  </a:lnTo>
                  <a:lnTo>
                    <a:pt x="235893" y="252735"/>
                  </a:lnTo>
                  <a:lnTo>
                    <a:pt x="221713" y="308369"/>
                  </a:lnTo>
                  <a:lnTo>
                    <a:pt x="186013" y="369081"/>
                  </a:lnTo>
                  <a:lnTo>
                    <a:pt x="156890" y="402634"/>
                  </a:lnTo>
                  <a:lnTo>
                    <a:pt x="126035" y="424274"/>
                  </a:lnTo>
                  <a:lnTo>
                    <a:pt x="115608" y="429343"/>
                  </a:lnTo>
                  <a:lnTo>
                    <a:pt x="91546" y="431855"/>
                  </a:lnTo>
                  <a:lnTo>
                    <a:pt x="67593" y="427903"/>
                  </a:lnTo>
                  <a:lnTo>
                    <a:pt x="49148" y="418347"/>
                  </a:lnTo>
                  <a:lnTo>
                    <a:pt x="43294" y="410184"/>
                  </a:lnTo>
                  <a:lnTo>
                    <a:pt x="36789" y="388635"/>
                  </a:lnTo>
                  <a:lnTo>
                    <a:pt x="37395" y="378677"/>
                  </a:lnTo>
                  <a:lnTo>
                    <a:pt x="44306" y="361374"/>
                  </a:lnTo>
                  <a:lnTo>
                    <a:pt x="66940" y="338479"/>
                  </a:lnTo>
                  <a:lnTo>
                    <a:pt x="101463" y="322467"/>
                  </a:lnTo>
                  <a:lnTo>
                    <a:pt x="141327" y="315902"/>
                  </a:lnTo>
                  <a:lnTo>
                    <a:pt x="196720" y="322090"/>
                  </a:lnTo>
                  <a:lnTo>
                    <a:pt x="255840" y="331458"/>
                  </a:lnTo>
                  <a:lnTo>
                    <a:pt x="300022" y="330265"/>
                  </a:lnTo>
                  <a:lnTo>
                    <a:pt x="347440" y="32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62032" y="1952063"/>
              <a:ext cx="394897" cy="375550"/>
            </a:xfrm>
            <a:custGeom>
              <a:avLst/>
              <a:gdLst/>
              <a:ahLst/>
              <a:cxnLst/>
              <a:rect l="0" t="0" r="0" b="0"/>
              <a:pathLst>
                <a:path w="394897" h="375550">
                  <a:moveTo>
                    <a:pt x="218652" y="16766"/>
                  </a:moveTo>
                  <a:lnTo>
                    <a:pt x="207474" y="5587"/>
                  </a:lnTo>
                  <a:lnTo>
                    <a:pt x="186387" y="99"/>
                  </a:lnTo>
                  <a:lnTo>
                    <a:pt x="159858" y="0"/>
                  </a:lnTo>
                  <a:lnTo>
                    <a:pt x="125193" y="13098"/>
                  </a:lnTo>
                  <a:lnTo>
                    <a:pt x="71424" y="50872"/>
                  </a:lnTo>
                  <a:lnTo>
                    <a:pt x="31512" y="92133"/>
                  </a:lnTo>
                  <a:lnTo>
                    <a:pt x="9937" y="144130"/>
                  </a:lnTo>
                  <a:lnTo>
                    <a:pt x="0" y="199462"/>
                  </a:lnTo>
                  <a:lnTo>
                    <a:pt x="3868" y="241433"/>
                  </a:lnTo>
                  <a:lnTo>
                    <a:pt x="18012" y="283505"/>
                  </a:lnTo>
                  <a:lnTo>
                    <a:pt x="42609" y="320018"/>
                  </a:lnTo>
                  <a:lnTo>
                    <a:pt x="83532" y="355391"/>
                  </a:lnTo>
                  <a:lnTo>
                    <a:pt x="108686" y="370427"/>
                  </a:lnTo>
                  <a:lnTo>
                    <a:pt x="135463" y="375549"/>
                  </a:lnTo>
                  <a:lnTo>
                    <a:pt x="190781" y="369306"/>
                  </a:lnTo>
                  <a:lnTo>
                    <a:pt x="245598" y="348403"/>
                  </a:lnTo>
                  <a:lnTo>
                    <a:pt x="296680" y="314841"/>
                  </a:lnTo>
                  <a:lnTo>
                    <a:pt x="334150" y="277376"/>
                  </a:lnTo>
                  <a:lnTo>
                    <a:pt x="372566" y="223671"/>
                  </a:lnTo>
                  <a:lnTo>
                    <a:pt x="388388" y="189075"/>
                  </a:lnTo>
                  <a:lnTo>
                    <a:pt x="394896" y="143599"/>
                  </a:lnTo>
                  <a:lnTo>
                    <a:pt x="391235" y="98670"/>
                  </a:lnTo>
                  <a:lnTo>
                    <a:pt x="382703" y="76174"/>
                  </a:lnTo>
                  <a:lnTo>
                    <a:pt x="358161" y="42669"/>
                  </a:lnTo>
                  <a:lnTo>
                    <a:pt x="335249" y="34127"/>
                  </a:lnTo>
                  <a:lnTo>
                    <a:pt x="307907" y="31501"/>
                  </a:lnTo>
                  <a:lnTo>
                    <a:pt x="250237" y="37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802080" y="2018478"/>
              <a:ext cx="223285" cy="331756"/>
            </a:xfrm>
            <a:custGeom>
              <a:avLst/>
              <a:gdLst/>
              <a:ahLst/>
              <a:cxnLst/>
              <a:rect l="0" t="0" r="0" b="0"/>
              <a:pathLst>
                <a:path w="223285" h="331756">
                  <a:moveTo>
                    <a:pt x="20800" y="171449"/>
                  </a:moveTo>
                  <a:lnTo>
                    <a:pt x="20800" y="225594"/>
                  </a:lnTo>
                  <a:lnTo>
                    <a:pt x="20800" y="280540"/>
                  </a:lnTo>
                  <a:lnTo>
                    <a:pt x="20800" y="322445"/>
                  </a:lnTo>
                  <a:lnTo>
                    <a:pt x="18460" y="329435"/>
                  </a:lnTo>
                  <a:lnTo>
                    <a:pt x="14561" y="331755"/>
                  </a:lnTo>
                  <a:lnTo>
                    <a:pt x="9622" y="330962"/>
                  </a:lnTo>
                  <a:lnTo>
                    <a:pt x="6329" y="325754"/>
                  </a:lnTo>
                  <a:lnTo>
                    <a:pt x="1044" y="280655"/>
                  </a:lnTo>
                  <a:lnTo>
                    <a:pt x="0" y="221356"/>
                  </a:lnTo>
                  <a:lnTo>
                    <a:pt x="964" y="163413"/>
                  </a:lnTo>
                  <a:lnTo>
                    <a:pt x="11207" y="99975"/>
                  </a:lnTo>
                  <a:lnTo>
                    <a:pt x="24495" y="47626"/>
                  </a:lnTo>
                  <a:lnTo>
                    <a:pt x="37650" y="28289"/>
                  </a:lnTo>
                  <a:lnTo>
                    <a:pt x="55196" y="13066"/>
                  </a:lnTo>
                  <a:lnTo>
                    <a:pt x="74692" y="2401"/>
                  </a:lnTo>
                  <a:lnTo>
                    <a:pt x="95055" y="0"/>
                  </a:lnTo>
                  <a:lnTo>
                    <a:pt x="136723" y="7991"/>
                  </a:lnTo>
                  <a:lnTo>
                    <a:pt x="199795" y="42345"/>
                  </a:lnTo>
                  <a:lnTo>
                    <a:pt x="214607" y="59087"/>
                  </a:lnTo>
                  <a:lnTo>
                    <a:pt x="220195" y="68465"/>
                  </a:lnTo>
                  <a:lnTo>
                    <a:pt x="223284" y="88244"/>
                  </a:lnTo>
                  <a:lnTo>
                    <a:pt x="222470" y="98431"/>
                  </a:lnTo>
                  <a:lnTo>
                    <a:pt x="215326" y="115990"/>
                  </a:lnTo>
                  <a:lnTo>
                    <a:pt x="191677" y="146326"/>
                  </a:lnTo>
                  <a:lnTo>
                    <a:pt x="165797" y="162186"/>
                  </a:lnTo>
                  <a:lnTo>
                    <a:pt x="125611" y="176855"/>
                  </a:lnTo>
                  <a:lnTo>
                    <a:pt x="83972" y="181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8043772" y="2379440"/>
            <a:ext cx="1021265" cy="460507"/>
            <a:chOff x="8043772" y="2379440"/>
            <a:chExt cx="1021265" cy="460507"/>
          </a:xfrm>
        </p:grpSpPr>
        <p:sp>
          <p:nvSpPr>
            <p:cNvPr id="121" name="Freeform 120"/>
            <p:cNvSpPr/>
            <p:nvPr/>
          </p:nvSpPr>
          <p:spPr>
            <a:xfrm>
              <a:off x="8043772" y="2379440"/>
              <a:ext cx="1021265" cy="94758"/>
            </a:xfrm>
            <a:custGeom>
              <a:avLst/>
              <a:gdLst/>
              <a:ahLst/>
              <a:cxnLst/>
              <a:rect l="0" t="0" r="0" b="0"/>
              <a:pathLst>
                <a:path w="1021265" h="94758">
                  <a:moveTo>
                    <a:pt x="1021264" y="94757"/>
                  </a:moveTo>
                  <a:lnTo>
                    <a:pt x="983786" y="86423"/>
                  </a:lnTo>
                  <a:lnTo>
                    <a:pt x="926774" y="79072"/>
                  </a:lnTo>
                  <a:lnTo>
                    <a:pt x="870824" y="75291"/>
                  </a:lnTo>
                  <a:lnTo>
                    <a:pt x="820971" y="68582"/>
                  </a:lnTo>
                  <a:lnTo>
                    <a:pt x="759797" y="64774"/>
                  </a:lnTo>
                  <a:lnTo>
                    <a:pt x="706576" y="63646"/>
                  </a:lnTo>
                  <a:lnTo>
                    <a:pt x="655583" y="57723"/>
                  </a:lnTo>
                  <a:lnTo>
                    <a:pt x="603428" y="54148"/>
                  </a:lnTo>
                  <a:lnTo>
                    <a:pt x="540639" y="45704"/>
                  </a:lnTo>
                  <a:lnTo>
                    <a:pt x="490342" y="42008"/>
                  </a:lnTo>
                  <a:lnTo>
                    <a:pt x="438394" y="34024"/>
                  </a:lnTo>
                  <a:lnTo>
                    <a:pt x="385958" y="25419"/>
                  </a:lnTo>
                  <a:lnTo>
                    <a:pt x="333376" y="21179"/>
                  </a:lnTo>
                  <a:lnTo>
                    <a:pt x="280752" y="14204"/>
                  </a:lnTo>
                  <a:lnTo>
                    <a:pt x="228115" y="11618"/>
                  </a:lnTo>
                  <a:lnTo>
                    <a:pt x="175475" y="10851"/>
                  </a:lnTo>
                  <a:lnTo>
                    <a:pt x="122832" y="9454"/>
                  </a:lnTo>
                  <a:lnTo>
                    <a:pt x="70190" y="3321"/>
                  </a:lnTo>
                  <a:lnTo>
                    <a:pt x="15598" y="6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12228" y="2529555"/>
              <a:ext cx="213250" cy="305674"/>
            </a:xfrm>
            <a:custGeom>
              <a:avLst/>
              <a:gdLst/>
              <a:ahLst/>
              <a:cxnLst/>
              <a:rect l="0" t="0" r="0" b="0"/>
              <a:pathLst>
                <a:path w="213250" h="305674">
                  <a:moveTo>
                    <a:pt x="42114" y="60455"/>
                  </a:moveTo>
                  <a:lnTo>
                    <a:pt x="51689" y="36408"/>
                  </a:lnTo>
                  <a:lnTo>
                    <a:pt x="62357" y="22082"/>
                  </a:lnTo>
                  <a:lnTo>
                    <a:pt x="87106" y="6451"/>
                  </a:lnTo>
                  <a:lnTo>
                    <a:pt x="122255" y="0"/>
                  </a:lnTo>
                  <a:lnTo>
                    <a:pt x="156716" y="3678"/>
                  </a:lnTo>
                  <a:lnTo>
                    <a:pt x="175326" y="18453"/>
                  </a:lnTo>
                  <a:lnTo>
                    <a:pt x="195838" y="49960"/>
                  </a:lnTo>
                  <a:lnTo>
                    <a:pt x="213249" y="97636"/>
                  </a:lnTo>
                  <a:lnTo>
                    <a:pt x="213184" y="143871"/>
                  </a:lnTo>
                  <a:lnTo>
                    <a:pt x="201511" y="202321"/>
                  </a:lnTo>
                  <a:lnTo>
                    <a:pt x="183189" y="237800"/>
                  </a:lnTo>
                  <a:lnTo>
                    <a:pt x="141627" y="286277"/>
                  </a:lnTo>
                  <a:lnTo>
                    <a:pt x="114103" y="303360"/>
                  </a:lnTo>
                  <a:lnTo>
                    <a:pt x="90876" y="305673"/>
                  </a:lnTo>
                  <a:lnTo>
                    <a:pt x="67296" y="301632"/>
                  </a:lnTo>
                  <a:lnTo>
                    <a:pt x="40866" y="286203"/>
                  </a:lnTo>
                  <a:lnTo>
                    <a:pt x="25571" y="273481"/>
                  </a:lnTo>
                  <a:lnTo>
                    <a:pt x="9396" y="247576"/>
                  </a:lnTo>
                  <a:lnTo>
                    <a:pt x="0" y="207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75399" y="2716352"/>
              <a:ext cx="200042" cy="18623"/>
            </a:xfrm>
            <a:custGeom>
              <a:avLst/>
              <a:gdLst/>
              <a:ahLst/>
              <a:cxnLst/>
              <a:rect l="0" t="0" r="0" b="0"/>
              <a:pathLst>
                <a:path w="200042" h="18623">
                  <a:moveTo>
                    <a:pt x="0" y="0"/>
                  </a:moveTo>
                  <a:lnTo>
                    <a:pt x="62092" y="14654"/>
                  </a:lnTo>
                  <a:lnTo>
                    <a:pt x="113478" y="18622"/>
                  </a:lnTo>
                  <a:lnTo>
                    <a:pt x="165568" y="12474"/>
                  </a:lnTo>
                  <a:lnTo>
                    <a:pt x="20004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93159" y="2600538"/>
              <a:ext cx="242490" cy="239409"/>
            </a:xfrm>
            <a:custGeom>
              <a:avLst/>
              <a:gdLst/>
              <a:ahLst/>
              <a:cxnLst/>
              <a:rect l="0" t="0" r="0" b="0"/>
              <a:pathLst>
                <a:path w="242490" h="239409">
                  <a:moveTo>
                    <a:pt x="171795" y="42115"/>
                  </a:moveTo>
                  <a:lnTo>
                    <a:pt x="155027" y="36525"/>
                  </a:lnTo>
                  <a:lnTo>
                    <a:pt x="122242" y="38639"/>
                  </a:lnTo>
                  <a:lnTo>
                    <a:pt x="78818" y="51003"/>
                  </a:lnTo>
                  <a:lnTo>
                    <a:pt x="39130" y="81427"/>
                  </a:lnTo>
                  <a:lnTo>
                    <a:pt x="11665" y="117340"/>
                  </a:lnTo>
                  <a:lnTo>
                    <a:pt x="1970" y="137549"/>
                  </a:lnTo>
                  <a:lnTo>
                    <a:pt x="0" y="158230"/>
                  </a:lnTo>
                  <a:lnTo>
                    <a:pt x="4195" y="177949"/>
                  </a:lnTo>
                  <a:lnTo>
                    <a:pt x="13858" y="194512"/>
                  </a:lnTo>
                  <a:lnTo>
                    <a:pt x="38041" y="216991"/>
                  </a:lnTo>
                  <a:lnTo>
                    <a:pt x="67433" y="232880"/>
                  </a:lnTo>
                  <a:lnTo>
                    <a:pt x="103958" y="239408"/>
                  </a:lnTo>
                  <a:lnTo>
                    <a:pt x="149815" y="233208"/>
                  </a:lnTo>
                  <a:lnTo>
                    <a:pt x="180880" y="222867"/>
                  </a:lnTo>
                  <a:lnTo>
                    <a:pt x="205422" y="204335"/>
                  </a:lnTo>
                  <a:lnTo>
                    <a:pt x="226342" y="177137"/>
                  </a:lnTo>
                  <a:lnTo>
                    <a:pt x="239299" y="145682"/>
                  </a:lnTo>
                  <a:lnTo>
                    <a:pt x="242489" y="108416"/>
                  </a:lnTo>
                  <a:lnTo>
                    <a:pt x="239089" y="85620"/>
                  </a:lnTo>
                  <a:lnTo>
                    <a:pt x="227439" y="66909"/>
                  </a:lnTo>
                  <a:lnTo>
                    <a:pt x="179467" y="16172"/>
                  </a:lnTo>
                  <a:lnTo>
                    <a:pt x="158826" y="7188"/>
                  </a:lnTo>
                  <a:lnTo>
                    <a:pt x="1086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317098" y="2590010"/>
            <a:ext cx="758053" cy="408377"/>
            <a:chOff x="6317098" y="2590010"/>
            <a:chExt cx="758053" cy="408377"/>
          </a:xfrm>
        </p:grpSpPr>
        <p:sp>
          <p:nvSpPr>
            <p:cNvPr id="126" name="Freeform 125"/>
            <p:cNvSpPr/>
            <p:nvPr/>
          </p:nvSpPr>
          <p:spPr>
            <a:xfrm>
              <a:off x="6475026" y="2590010"/>
              <a:ext cx="600125" cy="115814"/>
            </a:xfrm>
            <a:custGeom>
              <a:avLst/>
              <a:gdLst/>
              <a:ahLst/>
              <a:cxnLst/>
              <a:rect l="0" t="0" r="0" b="0"/>
              <a:pathLst>
                <a:path w="600125" h="115814">
                  <a:moveTo>
                    <a:pt x="600124" y="115813"/>
                  </a:moveTo>
                  <a:lnTo>
                    <a:pt x="580974" y="99002"/>
                  </a:lnTo>
                  <a:lnTo>
                    <a:pt x="526907" y="71904"/>
                  </a:lnTo>
                  <a:lnTo>
                    <a:pt x="469934" y="56491"/>
                  </a:lnTo>
                  <a:lnTo>
                    <a:pt x="411490" y="38649"/>
                  </a:lnTo>
                  <a:lnTo>
                    <a:pt x="360266" y="31811"/>
                  </a:lnTo>
                  <a:lnTo>
                    <a:pt x="315495" y="24763"/>
                  </a:lnTo>
                  <a:lnTo>
                    <a:pt x="274362" y="22704"/>
                  </a:lnTo>
                  <a:lnTo>
                    <a:pt x="228783" y="18669"/>
                  </a:lnTo>
                  <a:lnTo>
                    <a:pt x="166443" y="12941"/>
                  </a:lnTo>
                  <a:lnTo>
                    <a:pt x="103457" y="11005"/>
                  </a:lnTo>
                  <a:lnTo>
                    <a:pt x="40139" y="22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317098" y="2737409"/>
              <a:ext cx="336913" cy="248570"/>
            </a:xfrm>
            <a:custGeom>
              <a:avLst/>
              <a:gdLst/>
              <a:ahLst/>
              <a:cxnLst/>
              <a:rect l="0" t="0" r="0" b="0"/>
              <a:pathLst>
                <a:path w="336913" h="248570">
                  <a:moveTo>
                    <a:pt x="0" y="0"/>
                  </a:moveTo>
                  <a:lnTo>
                    <a:pt x="48931" y="0"/>
                  </a:lnTo>
                  <a:lnTo>
                    <a:pt x="108062" y="0"/>
                  </a:lnTo>
                  <a:lnTo>
                    <a:pt x="163632" y="9575"/>
                  </a:lnTo>
                  <a:lnTo>
                    <a:pt x="187370" y="20243"/>
                  </a:lnTo>
                  <a:lnTo>
                    <a:pt x="214874" y="44993"/>
                  </a:lnTo>
                  <a:lnTo>
                    <a:pt x="236723" y="84797"/>
                  </a:lnTo>
                  <a:lnTo>
                    <a:pt x="244810" y="105538"/>
                  </a:lnTo>
                  <a:lnTo>
                    <a:pt x="244761" y="148124"/>
                  </a:lnTo>
                  <a:lnTo>
                    <a:pt x="231749" y="186608"/>
                  </a:lnTo>
                  <a:lnTo>
                    <a:pt x="183660" y="237775"/>
                  </a:lnTo>
                  <a:lnTo>
                    <a:pt x="162735" y="246058"/>
                  </a:lnTo>
                  <a:lnTo>
                    <a:pt x="139007" y="248569"/>
                  </a:lnTo>
                  <a:lnTo>
                    <a:pt x="116763" y="245786"/>
                  </a:lnTo>
                  <a:lnTo>
                    <a:pt x="98298" y="237530"/>
                  </a:lnTo>
                  <a:lnTo>
                    <a:pt x="90099" y="232053"/>
                  </a:lnTo>
                  <a:lnTo>
                    <a:pt x="85802" y="224892"/>
                  </a:lnTo>
                  <a:lnTo>
                    <a:pt x="84148" y="207577"/>
                  </a:lnTo>
                  <a:lnTo>
                    <a:pt x="90431" y="191302"/>
                  </a:lnTo>
                  <a:lnTo>
                    <a:pt x="95383" y="183687"/>
                  </a:lnTo>
                  <a:lnTo>
                    <a:pt x="110243" y="172106"/>
                  </a:lnTo>
                  <a:lnTo>
                    <a:pt x="129715" y="164229"/>
                  </a:lnTo>
                  <a:lnTo>
                    <a:pt x="168156" y="160964"/>
                  </a:lnTo>
                  <a:lnTo>
                    <a:pt x="226715" y="169749"/>
                  </a:lnTo>
                  <a:lnTo>
                    <a:pt x="278360" y="177160"/>
                  </a:lnTo>
                  <a:lnTo>
                    <a:pt x="33691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84221" y="2779523"/>
              <a:ext cx="244394" cy="218864"/>
            </a:xfrm>
            <a:custGeom>
              <a:avLst/>
              <a:gdLst/>
              <a:ahLst/>
              <a:cxnLst/>
              <a:rect l="0" t="0" r="0" b="0"/>
              <a:pathLst>
                <a:path w="244394" h="218864">
                  <a:moveTo>
                    <a:pt x="127717" y="31585"/>
                  </a:moveTo>
                  <a:lnTo>
                    <a:pt x="72672" y="50713"/>
                  </a:lnTo>
                  <a:lnTo>
                    <a:pt x="47880" y="61924"/>
                  </a:lnTo>
                  <a:lnTo>
                    <a:pt x="30622" y="77824"/>
                  </a:lnTo>
                  <a:lnTo>
                    <a:pt x="4422" y="122217"/>
                  </a:lnTo>
                  <a:lnTo>
                    <a:pt x="0" y="148685"/>
                  </a:lnTo>
                  <a:lnTo>
                    <a:pt x="458" y="162295"/>
                  </a:lnTo>
                  <a:lnTo>
                    <a:pt x="4273" y="172537"/>
                  </a:lnTo>
                  <a:lnTo>
                    <a:pt x="17871" y="187037"/>
                  </a:lnTo>
                  <a:lnTo>
                    <a:pt x="75598" y="213554"/>
                  </a:lnTo>
                  <a:lnTo>
                    <a:pt x="117994" y="218863"/>
                  </a:lnTo>
                  <a:lnTo>
                    <a:pt x="156421" y="214847"/>
                  </a:lnTo>
                  <a:lnTo>
                    <a:pt x="190034" y="200659"/>
                  </a:lnTo>
                  <a:lnTo>
                    <a:pt x="216630" y="181637"/>
                  </a:lnTo>
                  <a:lnTo>
                    <a:pt x="239330" y="150005"/>
                  </a:lnTo>
                  <a:lnTo>
                    <a:pt x="244393" y="124381"/>
                  </a:lnTo>
                  <a:lnTo>
                    <a:pt x="241574" y="99734"/>
                  </a:lnTo>
                  <a:lnTo>
                    <a:pt x="214272" y="51680"/>
                  </a:lnTo>
                  <a:lnTo>
                    <a:pt x="179909" y="19914"/>
                  </a:lnTo>
                  <a:lnTo>
                    <a:pt x="1487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8191171" y="2716352"/>
            <a:ext cx="94757" cy="31586"/>
          </a:xfrm>
          <a:custGeom>
            <a:avLst/>
            <a:gdLst/>
            <a:ahLst/>
            <a:cxnLst/>
            <a:rect l="0" t="0" r="0" b="0"/>
            <a:pathLst>
              <a:path w="94757" h="31586">
                <a:moveTo>
                  <a:pt x="94756" y="0"/>
                </a:moveTo>
                <a:lnTo>
                  <a:pt x="32499" y="17958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5645712" y="3437414"/>
            <a:ext cx="555574" cy="519791"/>
            <a:chOff x="5645712" y="3437414"/>
            <a:chExt cx="555574" cy="519791"/>
          </a:xfrm>
        </p:grpSpPr>
        <p:sp>
          <p:nvSpPr>
            <p:cNvPr id="131" name="Freeform 130"/>
            <p:cNvSpPr/>
            <p:nvPr/>
          </p:nvSpPr>
          <p:spPr>
            <a:xfrm>
              <a:off x="5645712" y="3437414"/>
              <a:ext cx="227241" cy="519791"/>
            </a:xfrm>
            <a:custGeom>
              <a:avLst/>
              <a:gdLst/>
              <a:ahLst/>
              <a:cxnLst/>
              <a:rect l="0" t="0" r="0" b="0"/>
              <a:pathLst>
                <a:path w="227241" h="519791">
                  <a:moveTo>
                    <a:pt x="29148" y="142275"/>
                  </a:moveTo>
                  <a:lnTo>
                    <a:pt x="32267" y="199539"/>
                  </a:lnTo>
                  <a:lnTo>
                    <a:pt x="37481" y="248929"/>
                  </a:lnTo>
                  <a:lnTo>
                    <a:pt x="39026" y="300608"/>
                  </a:lnTo>
                  <a:lnTo>
                    <a:pt x="39484" y="352965"/>
                  </a:lnTo>
                  <a:lnTo>
                    <a:pt x="39620" y="402403"/>
                  </a:lnTo>
                  <a:lnTo>
                    <a:pt x="39660" y="449807"/>
                  </a:lnTo>
                  <a:lnTo>
                    <a:pt x="39673" y="512637"/>
                  </a:lnTo>
                  <a:lnTo>
                    <a:pt x="38504" y="519035"/>
                  </a:lnTo>
                  <a:lnTo>
                    <a:pt x="36555" y="519790"/>
                  </a:lnTo>
                  <a:lnTo>
                    <a:pt x="34086" y="516784"/>
                  </a:lnTo>
                  <a:lnTo>
                    <a:pt x="22888" y="478338"/>
                  </a:lnTo>
                  <a:lnTo>
                    <a:pt x="19462" y="422564"/>
                  </a:lnTo>
                  <a:lnTo>
                    <a:pt x="18869" y="372722"/>
                  </a:lnTo>
                  <a:lnTo>
                    <a:pt x="15574" y="324029"/>
                  </a:lnTo>
                  <a:lnTo>
                    <a:pt x="3979" y="265654"/>
                  </a:lnTo>
                  <a:lnTo>
                    <a:pt x="0" y="209063"/>
                  </a:lnTo>
                  <a:lnTo>
                    <a:pt x="9265" y="149705"/>
                  </a:lnTo>
                  <a:lnTo>
                    <a:pt x="18967" y="99242"/>
                  </a:lnTo>
                  <a:lnTo>
                    <a:pt x="32370" y="53485"/>
                  </a:lnTo>
                  <a:lnTo>
                    <a:pt x="57860" y="12172"/>
                  </a:lnTo>
                  <a:lnTo>
                    <a:pt x="77784" y="2563"/>
                  </a:lnTo>
                  <a:lnTo>
                    <a:pt x="89648" y="0"/>
                  </a:lnTo>
                  <a:lnTo>
                    <a:pt x="115308" y="3393"/>
                  </a:lnTo>
                  <a:lnTo>
                    <a:pt x="164320" y="24634"/>
                  </a:lnTo>
                  <a:lnTo>
                    <a:pt x="191511" y="50096"/>
                  </a:lnTo>
                  <a:lnTo>
                    <a:pt x="214386" y="79868"/>
                  </a:lnTo>
                  <a:lnTo>
                    <a:pt x="222610" y="106740"/>
                  </a:lnTo>
                  <a:lnTo>
                    <a:pt x="227240" y="154752"/>
                  </a:lnTo>
                  <a:lnTo>
                    <a:pt x="225983" y="186425"/>
                  </a:lnTo>
                  <a:lnTo>
                    <a:pt x="217626" y="212200"/>
                  </a:lnTo>
                  <a:lnTo>
                    <a:pt x="202993" y="232234"/>
                  </a:lnTo>
                  <a:lnTo>
                    <a:pt x="184791" y="247768"/>
                  </a:lnTo>
                  <a:lnTo>
                    <a:pt x="141390" y="267271"/>
                  </a:lnTo>
                  <a:lnTo>
                    <a:pt x="88104" y="276800"/>
                  </a:lnTo>
                  <a:lnTo>
                    <a:pt x="29148" y="279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64414" y="369550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6" y="1464"/>
                  </a:lnTo>
                  <a:lnTo>
                    <a:pt x="121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74943" y="374814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3650" y="17937"/>
                  </a:lnTo>
                  <a:lnTo>
                    <a:pt x="26613" y="103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258035" y="3548103"/>
            <a:ext cx="859230" cy="497706"/>
            <a:chOff x="6258035" y="3548103"/>
            <a:chExt cx="859230" cy="497706"/>
          </a:xfrm>
        </p:grpSpPr>
        <p:sp>
          <p:nvSpPr>
            <p:cNvPr id="135" name="Freeform 134"/>
            <p:cNvSpPr/>
            <p:nvPr/>
          </p:nvSpPr>
          <p:spPr>
            <a:xfrm>
              <a:off x="6258035" y="3548103"/>
              <a:ext cx="486665" cy="497706"/>
            </a:xfrm>
            <a:custGeom>
              <a:avLst/>
              <a:gdLst/>
              <a:ahLst/>
              <a:cxnLst/>
              <a:rect l="0" t="0" r="0" b="0"/>
              <a:pathLst>
                <a:path w="486665" h="497706">
                  <a:moveTo>
                    <a:pt x="238048" y="0"/>
                  </a:moveTo>
                  <a:lnTo>
                    <a:pt x="195356" y="3120"/>
                  </a:lnTo>
                  <a:lnTo>
                    <a:pt x="164177" y="14572"/>
                  </a:lnTo>
                  <a:lnTo>
                    <a:pt x="104282" y="44665"/>
                  </a:lnTo>
                  <a:lnTo>
                    <a:pt x="68125" y="76283"/>
                  </a:lnTo>
                  <a:lnTo>
                    <a:pt x="28209" y="135016"/>
                  </a:lnTo>
                  <a:lnTo>
                    <a:pt x="14934" y="159443"/>
                  </a:lnTo>
                  <a:lnTo>
                    <a:pt x="0" y="222784"/>
                  </a:lnTo>
                  <a:lnTo>
                    <a:pt x="229" y="268002"/>
                  </a:lnTo>
                  <a:lnTo>
                    <a:pt x="10787" y="320311"/>
                  </a:lnTo>
                  <a:lnTo>
                    <a:pt x="30710" y="381346"/>
                  </a:lnTo>
                  <a:lnTo>
                    <a:pt x="49493" y="415588"/>
                  </a:lnTo>
                  <a:lnTo>
                    <a:pt x="72995" y="440552"/>
                  </a:lnTo>
                  <a:lnTo>
                    <a:pt x="133061" y="481047"/>
                  </a:lnTo>
                  <a:lnTo>
                    <a:pt x="174936" y="497705"/>
                  </a:lnTo>
                  <a:lnTo>
                    <a:pt x="217658" y="497508"/>
                  </a:lnTo>
                  <a:lnTo>
                    <a:pt x="274921" y="486961"/>
                  </a:lnTo>
                  <a:lnTo>
                    <a:pt x="332114" y="470160"/>
                  </a:lnTo>
                  <a:lnTo>
                    <a:pt x="385356" y="432925"/>
                  </a:lnTo>
                  <a:lnTo>
                    <a:pt x="413885" y="407864"/>
                  </a:lnTo>
                  <a:lnTo>
                    <a:pt x="458870" y="347199"/>
                  </a:lnTo>
                  <a:lnTo>
                    <a:pt x="477001" y="312664"/>
                  </a:lnTo>
                  <a:lnTo>
                    <a:pt x="486664" y="269676"/>
                  </a:lnTo>
                  <a:lnTo>
                    <a:pt x="484338" y="208337"/>
                  </a:lnTo>
                  <a:lnTo>
                    <a:pt x="457842" y="145372"/>
                  </a:lnTo>
                  <a:lnTo>
                    <a:pt x="422709" y="85348"/>
                  </a:lnTo>
                  <a:lnTo>
                    <a:pt x="374279" y="37323"/>
                  </a:lnTo>
                  <a:lnTo>
                    <a:pt x="343143" y="20288"/>
                  </a:lnTo>
                  <a:lnTo>
                    <a:pt x="288571" y="11814"/>
                  </a:lnTo>
                  <a:lnTo>
                    <a:pt x="26963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75109" y="400082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06864" y="3579689"/>
              <a:ext cx="10401" cy="431669"/>
            </a:xfrm>
            <a:custGeom>
              <a:avLst/>
              <a:gdLst/>
              <a:ahLst/>
              <a:cxnLst/>
              <a:rect l="0" t="0" r="0" b="0"/>
              <a:pathLst>
                <a:path w="10401" h="431669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48326"/>
                  </a:lnTo>
                  <a:lnTo>
                    <a:pt x="5499" y="209025"/>
                  </a:lnTo>
                  <a:lnTo>
                    <a:pt x="8948" y="262104"/>
                  </a:lnTo>
                  <a:lnTo>
                    <a:pt x="10113" y="323132"/>
                  </a:lnTo>
                  <a:lnTo>
                    <a:pt x="10315" y="371953"/>
                  </a:lnTo>
                  <a:lnTo>
                    <a:pt x="1040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064414" y="4422097"/>
            <a:ext cx="1578063" cy="810244"/>
            <a:chOff x="6064414" y="4422097"/>
            <a:chExt cx="1578063" cy="810244"/>
          </a:xfrm>
        </p:grpSpPr>
        <p:sp>
          <p:nvSpPr>
            <p:cNvPr id="139" name="Freeform 138"/>
            <p:cNvSpPr/>
            <p:nvPr/>
          </p:nvSpPr>
          <p:spPr>
            <a:xfrm>
              <a:off x="6064414" y="46746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17057" y="48009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11896" y="4643067"/>
              <a:ext cx="15743" cy="315856"/>
            </a:xfrm>
            <a:custGeom>
              <a:avLst/>
              <a:gdLst/>
              <a:ahLst/>
              <a:cxnLst/>
              <a:rect l="0" t="0" r="0" b="0"/>
              <a:pathLst>
                <a:path w="15743" h="315856">
                  <a:moveTo>
                    <a:pt x="10529" y="0"/>
                  </a:moveTo>
                  <a:lnTo>
                    <a:pt x="10529" y="57264"/>
                  </a:lnTo>
                  <a:lnTo>
                    <a:pt x="10529" y="106654"/>
                  </a:lnTo>
                  <a:lnTo>
                    <a:pt x="13648" y="158333"/>
                  </a:lnTo>
                  <a:lnTo>
                    <a:pt x="15742" y="207571"/>
                  </a:lnTo>
                  <a:lnTo>
                    <a:pt x="11558" y="2661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20384" y="4653596"/>
              <a:ext cx="286392" cy="365110"/>
            </a:xfrm>
            <a:custGeom>
              <a:avLst/>
              <a:gdLst/>
              <a:ahLst/>
              <a:cxnLst/>
              <a:rect l="0" t="0" r="0" b="0"/>
              <a:pathLst>
                <a:path w="286392" h="365110">
                  <a:moveTo>
                    <a:pt x="133668" y="0"/>
                  </a:moveTo>
                  <a:lnTo>
                    <a:pt x="111311" y="0"/>
                  </a:lnTo>
                  <a:lnTo>
                    <a:pt x="94096" y="6238"/>
                  </a:lnTo>
                  <a:lnTo>
                    <a:pt x="63980" y="29308"/>
                  </a:lnTo>
                  <a:lnTo>
                    <a:pt x="36670" y="64800"/>
                  </a:lnTo>
                  <a:lnTo>
                    <a:pt x="11255" y="127655"/>
                  </a:lnTo>
                  <a:lnTo>
                    <a:pt x="0" y="179936"/>
                  </a:lnTo>
                  <a:lnTo>
                    <a:pt x="866" y="221380"/>
                  </a:lnTo>
                  <a:lnTo>
                    <a:pt x="16050" y="282920"/>
                  </a:lnTo>
                  <a:lnTo>
                    <a:pt x="46617" y="336734"/>
                  </a:lnTo>
                  <a:lnTo>
                    <a:pt x="63393" y="351650"/>
                  </a:lnTo>
                  <a:lnTo>
                    <a:pt x="83717" y="361009"/>
                  </a:lnTo>
                  <a:lnTo>
                    <a:pt x="120297" y="365109"/>
                  </a:lnTo>
                  <a:lnTo>
                    <a:pt x="180997" y="359140"/>
                  </a:lnTo>
                  <a:lnTo>
                    <a:pt x="201886" y="352250"/>
                  </a:lnTo>
                  <a:lnTo>
                    <a:pt x="234360" y="328763"/>
                  </a:lnTo>
                  <a:lnTo>
                    <a:pt x="268397" y="273025"/>
                  </a:lnTo>
                  <a:lnTo>
                    <a:pt x="279734" y="217014"/>
                  </a:lnTo>
                  <a:lnTo>
                    <a:pt x="286391" y="178554"/>
                  </a:lnTo>
                  <a:lnTo>
                    <a:pt x="279346" y="117461"/>
                  </a:lnTo>
                  <a:lnTo>
                    <a:pt x="272113" y="90809"/>
                  </a:lnTo>
                  <a:lnTo>
                    <a:pt x="248406" y="54635"/>
                  </a:lnTo>
                  <a:lnTo>
                    <a:pt x="233795" y="40660"/>
                  </a:lnTo>
                  <a:lnTo>
                    <a:pt x="192700" y="22156"/>
                  </a:lnTo>
                  <a:lnTo>
                    <a:pt x="15472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24740" y="4685181"/>
              <a:ext cx="90476" cy="116015"/>
            </a:xfrm>
            <a:custGeom>
              <a:avLst/>
              <a:gdLst/>
              <a:ahLst/>
              <a:cxnLst/>
              <a:rect l="0" t="0" r="0" b="0"/>
              <a:pathLst>
                <a:path w="90476" h="116015">
                  <a:moveTo>
                    <a:pt x="45167" y="0"/>
                  </a:moveTo>
                  <a:lnTo>
                    <a:pt x="28399" y="5589"/>
                  </a:lnTo>
                  <a:lnTo>
                    <a:pt x="17047" y="17692"/>
                  </a:lnTo>
                  <a:lnTo>
                    <a:pt x="228" y="54058"/>
                  </a:lnTo>
                  <a:lnTo>
                    <a:pt x="0" y="64114"/>
                  </a:lnTo>
                  <a:lnTo>
                    <a:pt x="5985" y="84648"/>
                  </a:lnTo>
                  <a:lnTo>
                    <a:pt x="22509" y="110349"/>
                  </a:lnTo>
                  <a:lnTo>
                    <a:pt x="30062" y="114510"/>
                  </a:lnTo>
                  <a:lnTo>
                    <a:pt x="47812" y="116014"/>
                  </a:lnTo>
                  <a:lnTo>
                    <a:pt x="64280" y="109663"/>
                  </a:lnTo>
                  <a:lnTo>
                    <a:pt x="71947" y="104694"/>
                  </a:lnTo>
                  <a:lnTo>
                    <a:pt x="83585" y="89815"/>
                  </a:lnTo>
                  <a:lnTo>
                    <a:pt x="88326" y="80933"/>
                  </a:lnTo>
                  <a:lnTo>
                    <a:pt x="90475" y="61707"/>
                  </a:lnTo>
                  <a:lnTo>
                    <a:pt x="86360" y="42633"/>
                  </a:lnTo>
                  <a:lnTo>
                    <a:pt x="76733" y="263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17264" y="4727295"/>
              <a:ext cx="147400" cy="368498"/>
            </a:xfrm>
            <a:custGeom>
              <a:avLst/>
              <a:gdLst/>
              <a:ahLst/>
              <a:cxnLst/>
              <a:rect l="0" t="0" r="0" b="0"/>
              <a:pathLst>
                <a:path w="147400" h="368498">
                  <a:moveTo>
                    <a:pt x="147399" y="0"/>
                  </a:moveTo>
                  <a:lnTo>
                    <a:pt x="128272" y="63428"/>
                  </a:lnTo>
                  <a:lnTo>
                    <a:pt x="97596" y="121436"/>
                  </a:lnTo>
                  <a:lnTo>
                    <a:pt x="71228" y="177063"/>
                  </a:lnTo>
                  <a:lnTo>
                    <a:pt x="50421" y="236923"/>
                  </a:lnTo>
                  <a:lnTo>
                    <a:pt x="29717" y="288825"/>
                  </a:lnTo>
                  <a:lnTo>
                    <a:pt x="5531" y="34353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193985" y="5022093"/>
              <a:ext cx="106268" cy="137417"/>
            </a:xfrm>
            <a:custGeom>
              <a:avLst/>
              <a:gdLst/>
              <a:ahLst/>
              <a:cxnLst/>
              <a:rect l="0" t="0" r="0" b="0"/>
              <a:pathLst>
                <a:path w="106268" h="137417">
                  <a:moveTo>
                    <a:pt x="60149" y="42114"/>
                  </a:moveTo>
                  <a:lnTo>
                    <a:pt x="48971" y="30935"/>
                  </a:lnTo>
                  <a:lnTo>
                    <a:pt x="42169" y="28813"/>
                  </a:lnTo>
                  <a:lnTo>
                    <a:pt x="25252" y="29573"/>
                  </a:lnTo>
                  <a:lnTo>
                    <a:pt x="18167" y="33753"/>
                  </a:lnTo>
                  <a:lnTo>
                    <a:pt x="7176" y="47757"/>
                  </a:lnTo>
                  <a:lnTo>
                    <a:pt x="0" y="80961"/>
                  </a:lnTo>
                  <a:lnTo>
                    <a:pt x="4561" y="103833"/>
                  </a:lnTo>
                  <a:lnTo>
                    <a:pt x="9052" y="114845"/>
                  </a:lnTo>
                  <a:lnTo>
                    <a:pt x="23401" y="130201"/>
                  </a:lnTo>
                  <a:lnTo>
                    <a:pt x="32142" y="135934"/>
                  </a:lnTo>
                  <a:lnTo>
                    <a:pt x="40308" y="137416"/>
                  </a:lnTo>
                  <a:lnTo>
                    <a:pt x="48092" y="136064"/>
                  </a:lnTo>
                  <a:lnTo>
                    <a:pt x="62979" y="128323"/>
                  </a:lnTo>
                  <a:lnTo>
                    <a:pt x="77395" y="117084"/>
                  </a:lnTo>
                  <a:lnTo>
                    <a:pt x="93075" y="92013"/>
                  </a:lnTo>
                  <a:lnTo>
                    <a:pt x="105130" y="62358"/>
                  </a:lnTo>
                  <a:lnTo>
                    <a:pt x="106267" y="41753"/>
                  </a:lnTo>
                  <a:lnTo>
                    <a:pt x="104933" y="31345"/>
                  </a:lnTo>
                  <a:lnTo>
                    <a:pt x="97211" y="16661"/>
                  </a:lnTo>
                  <a:lnTo>
                    <a:pt x="81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17774" y="4422097"/>
              <a:ext cx="1324703" cy="810244"/>
            </a:xfrm>
            <a:custGeom>
              <a:avLst/>
              <a:gdLst/>
              <a:ahLst/>
              <a:cxnLst/>
              <a:rect l="0" t="0" r="0" b="0"/>
              <a:pathLst>
                <a:path w="1324703" h="810244">
                  <a:moveTo>
                    <a:pt x="515221" y="10400"/>
                  </a:moveTo>
                  <a:lnTo>
                    <a:pt x="466290" y="2067"/>
                  </a:lnTo>
                  <a:lnTo>
                    <a:pt x="407159" y="305"/>
                  </a:lnTo>
                  <a:lnTo>
                    <a:pt x="358940" y="0"/>
                  </a:lnTo>
                  <a:lnTo>
                    <a:pt x="298650" y="9472"/>
                  </a:lnTo>
                  <a:lnTo>
                    <a:pt x="244800" y="29541"/>
                  </a:lnTo>
                  <a:lnTo>
                    <a:pt x="182039" y="57158"/>
                  </a:lnTo>
                  <a:lnTo>
                    <a:pt x="120569" y="96857"/>
                  </a:lnTo>
                  <a:lnTo>
                    <a:pt x="66330" y="147564"/>
                  </a:lnTo>
                  <a:lnTo>
                    <a:pt x="35177" y="195032"/>
                  </a:lnTo>
                  <a:lnTo>
                    <a:pt x="14898" y="249468"/>
                  </a:lnTo>
                  <a:lnTo>
                    <a:pt x="2747" y="305281"/>
                  </a:lnTo>
                  <a:lnTo>
                    <a:pt x="0" y="361366"/>
                  </a:lnTo>
                  <a:lnTo>
                    <a:pt x="9033" y="417505"/>
                  </a:lnTo>
                  <a:lnTo>
                    <a:pt x="32134" y="473655"/>
                  </a:lnTo>
                  <a:lnTo>
                    <a:pt x="55449" y="512649"/>
                  </a:lnTo>
                  <a:lnTo>
                    <a:pt x="106237" y="566830"/>
                  </a:lnTo>
                  <a:lnTo>
                    <a:pt x="166377" y="600756"/>
                  </a:lnTo>
                  <a:lnTo>
                    <a:pt x="225451" y="632144"/>
                  </a:lnTo>
                  <a:lnTo>
                    <a:pt x="253499" y="649686"/>
                  </a:lnTo>
                  <a:lnTo>
                    <a:pt x="307186" y="672137"/>
                  </a:lnTo>
                  <a:lnTo>
                    <a:pt x="363470" y="700813"/>
                  </a:lnTo>
                  <a:lnTo>
                    <a:pt x="419891" y="722240"/>
                  </a:lnTo>
                  <a:lnTo>
                    <a:pt x="473032" y="740298"/>
                  </a:lnTo>
                  <a:lnTo>
                    <a:pt x="529677" y="754399"/>
                  </a:lnTo>
                  <a:lnTo>
                    <a:pt x="588051" y="771959"/>
                  </a:lnTo>
                  <a:lnTo>
                    <a:pt x="641607" y="778763"/>
                  </a:lnTo>
                  <a:lnTo>
                    <a:pt x="697338" y="786975"/>
                  </a:lnTo>
                  <a:lnTo>
                    <a:pt x="758304" y="795647"/>
                  </a:lnTo>
                  <a:lnTo>
                    <a:pt x="818482" y="799906"/>
                  </a:lnTo>
                  <a:lnTo>
                    <a:pt x="868158" y="806888"/>
                  </a:lnTo>
                  <a:lnTo>
                    <a:pt x="920572" y="809476"/>
                  </a:lnTo>
                  <a:lnTo>
                    <a:pt x="980035" y="810243"/>
                  </a:lnTo>
                  <a:lnTo>
                    <a:pt x="1040938" y="809301"/>
                  </a:lnTo>
                  <a:lnTo>
                    <a:pt x="1096548" y="800962"/>
                  </a:lnTo>
                  <a:lnTo>
                    <a:pt x="1148900" y="784194"/>
                  </a:lnTo>
                  <a:lnTo>
                    <a:pt x="1209104" y="757567"/>
                  </a:lnTo>
                  <a:lnTo>
                    <a:pt x="1235394" y="742557"/>
                  </a:lnTo>
                  <a:lnTo>
                    <a:pt x="1279001" y="694115"/>
                  </a:lnTo>
                  <a:lnTo>
                    <a:pt x="1306942" y="651343"/>
                  </a:lnTo>
                  <a:lnTo>
                    <a:pt x="1319773" y="612610"/>
                  </a:lnTo>
                  <a:lnTo>
                    <a:pt x="1324702" y="557600"/>
                  </a:lnTo>
                  <a:lnTo>
                    <a:pt x="1320086" y="501674"/>
                  </a:lnTo>
                  <a:lnTo>
                    <a:pt x="1305569" y="452803"/>
                  </a:lnTo>
                  <a:lnTo>
                    <a:pt x="1274453" y="399302"/>
                  </a:lnTo>
                  <a:lnTo>
                    <a:pt x="1238333" y="339254"/>
                  </a:lnTo>
                  <a:lnTo>
                    <a:pt x="1182031" y="277355"/>
                  </a:lnTo>
                  <a:lnTo>
                    <a:pt x="1131723" y="229172"/>
                  </a:lnTo>
                  <a:lnTo>
                    <a:pt x="1070762" y="188735"/>
                  </a:lnTo>
                  <a:lnTo>
                    <a:pt x="1008452" y="145803"/>
                  </a:lnTo>
                  <a:lnTo>
                    <a:pt x="948873" y="115029"/>
                  </a:lnTo>
                  <a:lnTo>
                    <a:pt x="899578" y="93069"/>
                  </a:lnTo>
                  <a:lnTo>
                    <a:pt x="844780" y="76296"/>
                  </a:lnTo>
                  <a:lnTo>
                    <a:pt x="788896" y="57905"/>
                  </a:lnTo>
                  <a:lnTo>
                    <a:pt x="732796" y="47990"/>
                  </a:lnTo>
                  <a:lnTo>
                    <a:pt x="674315" y="43171"/>
                  </a:lnTo>
                  <a:lnTo>
                    <a:pt x="616316" y="42220"/>
                  </a:lnTo>
                  <a:lnTo>
                    <a:pt x="599448" y="41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2014-03-24T16:31:13Z</dcterms:created>
  <dcterms:modified xsi:type="dcterms:W3CDTF">2014-03-24T16:31:54Z</dcterms:modified>
</cp:coreProperties>
</file>